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7" d="100"/>
          <a:sy n="77" d="100"/>
        </p:scale>
        <p:origin x="-64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 name="PlaceHolder 1"/>
          <p:cNvSpPr>
            <a:spLocks noGrp="1"/>
          </p:cNvSpPr>
          <p:nvPr>
            <p:ph type="body"/>
          </p:nvPr>
        </p:nvSpPr>
        <p:spPr>
          <a:xfrm>
            <a:off x="756000" y="5078520"/>
            <a:ext cx="6047640" cy="4811040"/>
          </a:xfrm>
          <a:prstGeom prst="rect">
            <a:avLst/>
          </a:prstGeom>
        </p:spPr>
        <p:txBody>
          <a:bodyPr lIns="0" tIns="0" rIns="0" bIns="0"/>
          <a:lstStyle/>
          <a:p>
            <a:r>
              <a:rPr lang="es-ES" sz="2000" b="0" strike="noStrike" spc="-1">
                <a:solidFill>
                  <a:srgbClr val="000000"/>
                </a:solidFill>
                <a:uFill>
                  <a:solidFill>
                    <a:srgbClr val="FFFFFF"/>
                  </a:solidFill>
                </a:uFill>
                <a:latin typeface="Arial"/>
              </a:rPr>
              <a:t>Pulse para editar el formato de las notas</a:t>
            </a:r>
          </a:p>
        </p:txBody>
      </p:sp>
      <p:sp>
        <p:nvSpPr>
          <p:cNvPr id="38" name="PlaceHolder 2"/>
          <p:cNvSpPr>
            <a:spLocks noGrp="1"/>
          </p:cNvSpPr>
          <p:nvPr>
            <p:ph type="hdr"/>
          </p:nvPr>
        </p:nvSpPr>
        <p:spPr>
          <a:xfrm>
            <a:off x="0" y="0"/>
            <a:ext cx="3280680" cy="534240"/>
          </a:xfrm>
          <a:prstGeom prst="rect">
            <a:avLst/>
          </a:prstGeom>
        </p:spPr>
        <p:txBody>
          <a:bodyPr lIns="0" tIns="0" rIns="0" bIns="0"/>
          <a:lstStyle/>
          <a:p>
            <a:r>
              <a:rPr lang="es-ES" sz="1400" b="0" strike="noStrike" spc="-1">
                <a:solidFill>
                  <a:srgbClr val="000000"/>
                </a:solidFill>
                <a:uFill>
                  <a:solidFill>
                    <a:srgbClr val="FFFFFF"/>
                  </a:solidFill>
                </a:uFill>
                <a:latin typeface="Times New Roman"/>
              </a:rPr>
              <a:t>&lt;cabecera&gt;</a:t>
            </a:r>
          </a:p>
        </p:txBody>
      </p:sp>
      <p:sp>
        <p:nvSpPr>
          <p:cNvPr id="39" name="PlaceHolder 3"/>
          <p:cNvSpPr>
            <a:spLocks noGrp="1"/>
          </p:cNvSpPr>
          <p:nvPr>
            <p:ph type="dt"/>
          </p:nvPr>
        </p:nvSpPr>
        <p:spPr>
          <a:xfrm>
            <a:off x="4278960" y="0"/>
            <a:ext cx="3280680" cy="534240"/>
          </a:xfrm>
          <a:prstGeom prst="rect">
            <a:avLst/>
          </a:prstGeom>
        </p:spPr>
        <p:txBody>
          <a:bodyPr lIns="0" tIns="0" rIns="0" bIns="0"/>
          <a:lstStyle/>
          <a:p>
            <a:pPr algn="r"/>
            <a:r>
              <a:rPr lang="es-ES" sz="1400" b="0" strike="noStrike" spc="-1">
                <a:solidFill>
                  <a:srgbClr val="000000"/>
                </a:solidFill>
                <a:uFill>
                  <a:solidFill>
                    <a:srgbClr val="FFFFFF"/>
                  </a:solidFill>
                </a:uFill>
                <a:latin typeface="Times New Roman"/>
              </a:rPr>
              <a:t>&lt;fecha/hora&gt;</a:t>
            </a:r>
          </a:p>
        </p:txBody>
      </p:sp>
      <p:sp>
        <p:nvSpPr>
          <p:cNvPr id="40" name="PlaceHolder 4"/>
          <p:cNvSpPr>
            <a:spLocks noGrp="1"/>
          </p:cNvSpPr>
          <p:nvPr>
            <p:ph type="ftr"/>
          </p:nvPr>
        </p:nvSpPr>
        <p:spPr>
          <a:xfrm>
            <a:off x="0" y="10157400"/>
            <a:ext cx="3280680" cy="534240"/>
          </a:xfrm>
          <a:prstGeom prst="rect">
            <a:avLst/>
          </a:prstGeom>
        </p:spPr>
        <p:txBody>
          <a:bodyPr lIns="0" tIns="0" rIns="0" bIns="0" anchor="b"/>
          <a:lstStyle/>
          <a:p>
            <a:r>
              <a:rPr lang="es-ES" sz="1400" b="0" strike="noStrike" spc="-1">
                <a:solidFill>
                  <a:srgbClr val="000000"/>
                </a:solidFill>
                <a:uFill>
                  <a:solidFill>
                    <a:srgbClr val="FFFFFF"/>
                  </a:solidFill>
                </a:uFill>
                <a:latin typeface="Times New Roman"/>
              </a:rPr>
              <a:t>&lt;pie de página&gt;</a:t>
            </a:r>
          </a:p>
        </p:txBody>
      </p:sp>
      <p:sp>
        <p:nvSpPr>
          <p:cNvPr id="41" name="PlaceHolder 5"/>
          <p:cNvSpPr>
            <a:spLocks noGrp="1"/>
          </p:cNvSpPr>
          <p:nvPr>
            <p:ph type="sldNum"/>
          </p:nvPr>
        </p:nvSpPr>
        <p:spPr>
          <a:xfrm>
            <a:off x="4278960" y="10157400"/>
            <a:ext cx="3280680" cy="534240"/>
          </a:xfrm>
          <a:prstGeom prst="rect">
            <a:avLst/>
          </a:prstGeom>
        </p:spPr>
        <p:txBody>
          <a:bodyPr lIns="0" tIns="0" rIns="0" bIns="0" anchor="b"/>
          <a:lstStyle/>
          <a:p>
            <a:pPr algn="r"/>
            <a:fld id="{05287BEA-22B9-4B29-BC03-487BD4DEF1C2}" type="slidenum">
              <a:rPr lang="es-ES" sz="1400" b="0" strike="noStrike" spc="-1">
                <a:solidFill>
                  <a:srgbClr val="000000"/>
                </a:solidFill>
                <a:uFill>
                  <a:solidFill>
                    <a:srgbClr val="FFFFFF"/>
                  </a:solidFill>
                </a:uFill>
                <a:latin typeface="Times New Roman"/>
              </a:rPr>
              <a:t>‹Nº›</a:t>
            </a:fld>
            <a:endParaRPr lang="es-E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195791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PlaceHolder 1"/>
          <p:cNvSpPr>
            <a:spLocks noGrp="1"/>
          </p:cNvSpPr>
          <p:nvPr>
            <p:ph type="body"/>
          </p:nvPr>
        </p:nvSpPr>
        <p:spPr>
          <a:xfrm>
            <a:off x="685800" y="4400640"/>
            <a:ext cx="5484600" cy="3598560"/>
          </a:xfrm>
          <a:prstGeom prst="rect">
            <a:avLst/>
          </a:prstGeom>
        </p:spPr>
        <p:txBody>
          <a:bodyPr lIns="0" tIns="0" rIns="0" bIns="0"/>
          <a:lstStyle/>
          <a:p>
            <a:endParaRPr lang="es-ES" sz="2000" b="0" strike="noStrike" spc="-1">
              <a:solidFill>
                <a:srgbClr val="000000"/>
              </a:solidFill>
              <a:uFill>
                <a:solidFill>
                  <a:srgbClr val="FFFFFF"/>
                </a:solidFill>
              </a:uFill>
              <a:latin typeface="Arial"/>
            </a:endParaRPr>
          </a:p>
        </p:txBody>
      </p:sp>
      <p:sp>
        <p:nvSpPr>
          <p:cNvPr id="85" name="CustomShape 2"/>
          <p:cNvSpPr/>
          <p:nvPr/>
        </p:nvSpPr>
        <p:spPr>
          <a:xfrm>
            <a:off x="0" y="0"/>
            <a:ext cx="2970000" cy="456840"/>
          </a:xfrm>
          <a:prstGeom prst="rect">
            <a:avLst/>
          </a:prstGeom>
          <a:noFill/>
          <a:ln>
            <a:noFill/>
          </a:ln>
        </p:spPr>
        <p:style>
          <a:lnRef idx="0">
            <a:scrgbClr r="0" g="0" b="0"/>
          </a:lnRef>
          <a:fillRef idx="0">
            <a:scrgbClr r="0" g="0" b="0"/>
          </a:fillRef>
          <a:effectRef idx="0">
            <a:scrgbClr r="0" g="0" b="0"/>
          </a:effectRef>
          <a:fontRef idx="minor"/>
        </p:style>
      </p:sp>
      <p:sp>
        <p:nvSpPr>
          <p:cNvPr id="86" name="CustomShape 3"/>
          <p:cNvSpPr/>
          <p:nvPr/>
        </p:nvSpPr>
        <p:spPr>
          <a:xfrm>
            <a:off x="3884760" y="0"/>
            <a:ext cx="2970000" cy="456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fld id="{0F570065-A072-47F1-A08A-4792E79F5141}" type="datetime">
              <a:rPr lang="es-ES" sz="1200" b="0" strike="noStrike" spc="-1">
                <a:solidFill>
                  <a:srgbClr val="000000"/>
                </a:solidFill>
                <a:uFill>
                  <a:solidFill>
                    <a:srgbClr val="FFFFFF"/>
                  </a:solidFill>
                </a:uFill>
                <a:latin typeface="Times New Roman"/>
              </a:rPr>
              <a:t>27/08/2019</a:t>
            </a:fld>
            <a:r>
              <a:rPr lang="es-ES" sz="1200" b="0" strike="noStrike" spc="-1">
                <a:solidFill>
                  <a:srgbClr val="000000"/>
                </a:solidFill>
                <a:uFill>
                  <a:solidFill>
                    <a:srgbClr val="FFFFFF"/>
                  </a:solidFill>
                </a:uFill>
                <a:latin typeface="Times New Roman"/>
              </a:rPr>
              <a:t> </a:t>
            </a:r>
            <a:fld id="{C01ABD47-A945-4B0A-9368-1D7C8DA90948}" type="datetime12">
              <a:rPr lang="es-ES" sz="1200" b="0" strike="noStrike" spc="-1">
                <a:solidFill>
                  <a:srgbClr val="000000"/>
                </a:solidFill>
                <a:uFill>
                  <a:solidFill>
                    <a:srgbClr val="FFFFFF"/>
                  </a:solidFill>
                </a:uFill>
                <a:latin typeface="Times New Roman"/>
              </a:rPr>
              <a:t>8:57 </a:t>
            </a:fld>
            <a:endParaRPr lang="es-ES" sz="1800" b="0" strike="noStrike" spc="-1">
              <a:solidFill>
                <a:srgbClr val="000000"/>
              </a:solidFill>
              <a:uFill>
                <a:solidFill>
                  <a:srgbClr val="FFFFFF"/>
                </a:solidFill>
              </a:uFill>
              <a:latin typeface="Arial"/>
            </a:endParaRPr>
          </a:p>
        </p:txBody>
      </p:sp>
      <p:sp>
        <p:nvSpPr>
          <p:cNvPr id="87" name="CustomShape 4"/>
          <p:cNvSpPr/>
          <p:nvPr/>
        </p:nvSpPr>
        <p:spPr>
          <a:xfrm>
            <a:off x="0" y="8685360"/>
            <a:ext cx="61704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s-ES" sz="500" b="0" strike="noStrike" spc="-1">
                <a:solidFill>
                  <a:srgbClr val="000000"/>
                </a:solidFill>
                <a:uFill>
                  <a:solidFill>
                    <a:srgbClr val="FFFFFF"/>
                  </a:solidFill>
                </a:uFill>
                <a:latin typeface="Times New Roman"/>
              </a:rPr>
              <a:t>© 2007 Microsoft Corporation. Todos los derechos reservados. Microsoft, Windows, Windows Vista y otros nombres de productos son o podrían ser marcas registradas o marcas comerciales en los EE.UU. u otros países.</a:t>
            </a:r>
            <a:endParaRPr lang="es-ES" sz="1800" b="0" strike="noStrike" spc="-1">
              <a:solidFill>
                <a:srgbClr val="000000"/>
              </a:solidFill>
              <a:uFill>
                <a:solidFill>
                  <a:srgbClr val="FFFFFF"/>
                </a:solidFill>
              </a:uFill>
              <a:latin typeface="Arial"/>
            </a:endParaRPr>
          </a:p>
          <a:p>
            <a:pPr>
              <a:lnSpc>
                <a:spcPct val="100000"/>
              </a:lnSpc>
            </a:pPr>
            <a:r>
              <a:rPr lang="es-ES" sz="500" b="0" strike="noStrike" spc="-1">
                <a:solidFill>
                  <a:srgbClr val="000000"/>
                </a:solidFill>
                <a:uFill>
                  <a:solidFill>
                    <a:srgbClr val="FFFFFF"/>
                  </a:solidFill>
                </a:u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endParaRPr lang="es-ES" sz="1800" b="0" strike="noStrike" spc="-1">
              <a:solidFill>
                <a:srgbClr val="000000"/>
              </a:solidFill>
              <a:uFill>
                <a:solidFill>
                  <a:srgbClr val="FFFFFF"/>
                </a:solidFill>
              </a:uFill>
              <a:latin typeface="Arial"/>
            </a:endParaRPr>
          </a:p>
          <a:p>
            <a:pPr>
              <a:lnSpc>
                <a:spcPct val="100000"/>
              </a:lnSpc>
            </a:pPr>
            <a:r>
              <a:rPr lang="es-ES" sz="500" b="0" strike="noStrike" spc="-1">
                <a:solidFill>
                  <a:srgbClr val="000000"/>
                </a:solidFill>
                <a:uFill>
                  <a:solidFill>
                    <a:srgbClr val="FFFFFF"/>
                  </a:solidFill>
                </a:uFill>
                <a:latin typeface="Times New Roman"/>
              </a:rPr>
              <a:t>MICROSOFT NO FACILITA GARANTÍAS EXPRESAS, IMPLÍCITAS O ESTATUTORIAS EN RELACIÓN A LA INFORMACIÓN CONTENIDA EN ESTA PRESENTACIÓN.</a:t>
            </a:r>
            <a:endParaRPr lang="es-ES" sz="1800" b="0" strike="noStrike" spc="-1">
              <a:solidFill>
                <a:srgbClr val="000000"/>
              </a:solidFill>
              <a:uFill>
                <a:solidFill>
                  <a:srgbClr val="FFFFFF"/>
                </a:solidFill>
              </a:uFill>
              <a:latin typeface="Arial"/>
            </a:endParaRPr>
          </a:p>
          <a:p>
            <a:pPr>
              <a:lnSpc>
                <a:spcPct val="100000"/>
              </a:lnSpc>
            </a:pPr>
            <a:endParaRPr lang="es-ES" sz="1800" b="0" strike="noStrike" spc="-1">
              <a:solidFill>
                <a:srgbClr val="000000"/>
              </a:solidFill>
              <a:uFill>
                <a:solidFill>
                  <a:srgbClr val="FFFFFF"/>
                </a:solidFill>
              </a:uFill>
              <a:latin typeface="Arial"/>
            </a:endParaRPr>
          </a:p>
        </p:txBody>
      </p:sp>
      <p:sp>
        <p:nvSpPr>
          <p:cNvPr id="88" name="CustomShape 5"/>
          <p:cNvSpPr/>
          <p:nvPr/>
        </p:nvSpPr>
        <p:spPr>
          <a:xfrm>
            <a:off x="6172200" y="8685360"/>
            <a:ext cx="68256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A19AED2-B197-4ADE-B9B9-E9B5CE55185D}" type="slidenum">
              <a:rPr lang="es-ES" sz="1200" b="0" strike="noStrike" spc="-1">
                <a:solidFill>
                  <a:srgbClr val="000000"/>
                </a:solidFill>
                <a:uFill>
                  <a:solidFill>
                    <a:srgbClr val="FFFFFF"/>
                  </a:solidFill>
                </a:uFill>
                <a:latin typeface="Times New Roman"/>
              </a:rPr>
              <a:t>1</a:t>
            </a:fld>
            <a:endParaRPr lang="es-ES" sz="1800" b="0" strike="noStrike"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457200" y="1604520"/>
            <a:ext cx="822924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457200" y="3682080"/>
            <a:ext cx="822924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4674240" y="368208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457200" y="368208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457200" y="1604520"/>
            <a:ext cx="822924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457200" y="1604520"/>
            <a:ext cx="822924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pic>
        <p:nvPicPr>
          <p:cNvPr id="35" name="Imagen 34"/>
          <p:cNvPicPr/>
          <p:nvPr/>
        </p:nvPicPr>
        <p:blipFill>
          <a:blip r:embed="rId2"/>
          <a:stretch/>
        </p:blipFill>
        <p:spPr>
          <a:xfrm>
            <a:off x="2079000" y="1604520"/>
            <a:ext cx="4984920" cy="3977280"/>
          </a:xfrm>
          <a:prstGeom prst="rect">
            <a:avLst/>
          </a:prstGeom>
          <a:ln>
            <a:noFill/>
          </a:ln>
        </p:spPr>
      </p:pic>
      <p:pic>
        <p:nvPicPr>
          <p:cNvPr id="36" name="Imagen 35"/>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457200" y="1604520"/>
            <a:ext cx="822924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457200" y="1604520"/>
            <a:ext cx="401580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4674240" y="1604520"/>
            <a:ext cx="401580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45720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457200" y="368208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4674240" y="1604520"/>
            <a:ext cx="401580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457200" y="1604520"/>
            <a:ext cx="4015800" cy="397728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467424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4674240" y="368208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s-ES"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45720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457200" y="3682080"/>
            <a:ext cx="8229240" cy="1896840"/>
          </a:xfrm>
          <a:prstGeom prst="rect">
            <a:avLst/>
          </a:prstGeom>
        </p:spPr>
        <p:txBody>
          <a:bodyPr lIns="0" tIns="0" rIns="0" bIns="0"/>
          <a:lstStyle/>
          <a:p>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pic>
        <p:nvPicPr>
          <p:cNvPr id="3" name="Picture 25"/>
          <p:cNvPicPr/>
          <p:nvPr/>
        </p:nvPicPr>
        <p:blipFill>
          <a:blip r:embed="rId15"/>
          <a:stretch/>
        </p:blipFill>
        <p:spPr>
          <a:xfrm>
            <a:off x="-15840" y="6006960"/>
            <a:ext cx="9158040" cy="847440"/>
          </a:xfrm>
          <a:prstGeom prst="rect">
            <a:avLst/>
          </a:prstGeom>
          <a:ln w="9360">
            <a:noFill/>
          </a:ln>
        </p:spPr>
      </p:pic>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s-ES" sz="4400" b="0" strike="noStrike" spc="-1">
                <a:solidFill>
                  <a:srgbClr val="000000"/>
                </a:solidFill>
                <a:uFill>
                  <a:solidFill>
                    <a:srgbClr val="FFFFFF"/>
                  </a:solidFill>
                </a:uFill>
                <a:latin typeface="Arial"/>
              </a:rPr>
              <a:t>Pulse para editar el formato del texto de título</a:t>
            </a:r>
          </a:p>
        </p:txBody>
      </p:sp>
      <p:sp>
        <p:nvSpPr>
          <p:cNvPr id="2"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s-ES" sz="3200" b="0" strike="noStrike" spc="-1">
                <a:solidFill>
                  <a:srgbClr val="000000"/>
                </a:solidFill>
                <a:uFill>
                  <a:solidFill>
                    <a:srgbClr val="FFFFFF"/>
                  </a:solidFill>
                </a:uFill>
                <a:latin typeface="Arial"/>
              </a:rPr>
              <a:t>Pulse para editar el formato de esquema del texto</a:t>
            </a:r>
          </a:p>
          <a:p>
            <a:pPr marL="864000" lvl="1" indent="-324000">
              <a:buClr>
                <a:srgbClr val="000000"/>
              </a:buClr>
              <a:buSzPct val="75000"/>
              <a:buFont typeface="Symbol" charset="2"/>
              <a:buChar char=""/>
            </a:pPr>
            <a:r>
              <a:rPr lang="es-ES" sz="2800" b="0" strike="noStrike" spc="-1">
                <a:solidFill>
                  <a:srgbClr val="000000"/>
                </a:solidFill>
                <a:uFill>
                  <a:solidFill>
                    <a:srgbClr val="FFFFFF"/>
                  </a:solidFill>
                </a:uFill>
                <a:latin typeface="Arial"/>
              </a:rPr>
              <a:t>Segundo nivel del esquema</a:t>
            </a:r>
          </a:p>
          <a:p>
            <a:pPr marL="1296000" lvl="2" indent="-288000">
              <a:buClr>
                <a:srgbClr val="000000"/>
              </a:buClr>
              <a:buSzPct val="45000"/>
              <a:buFont typeface="Wingdings" charset="2"/>
              <a:buChar char=""/>
            </a:pPr>
            <a:r>
              <a:rPr lang="es-ES" sz="2400" b="0" strike="noStrike" spc="-1">
                <a:solidFill>
                  <a:srgbClr val="000000"/>
                </a:solidFill>
                <a:uFill>
                  <a:solidFill>
                    <a:srgbClr val="FFFFFF"/>
                  </a:solidFill>
                </a:uFill>
                <a:latin typeface="Arial"/>
              </a:rPr>
              <a:t>Tercer nivel del esquema</a:t>
            </a:r>
          </a:p>
          <a:p>
            <a:pPr marL="1728000" lvl="3" indent="-216000">
              <a:buClr>
                <a:srgbClr val="000000"/>
              </a:buClr>
              <a:buSzPct val="75000"/>
              <a:buFont typeface="Symbol" charset="2"/>
              <a:buChar char=""/>
            </a:pPr>
            <a:r>
              <a:rPr lang="es-ES" sz="2000" b="0" strike="noStrike" spc="-1">
                <a:solidFill>
                  <a:srgbClr val="000000"/>
                </a:solidFill>
                <a:uFill>
                  <a:solidFill>
                    <a:srgbClr val="FFFFFF"/>
                  </a:solidFill>
                </a:uFill>
                <a:latin typeface="Arial"/>
              </a:rPr>
              <a:t>Cuarto nivel del esquema</a:t>
            </a:r>
          </a:p>
          <a:p>
            <a:pPr marL="2160000" lvl="4"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Quinto nivel del esquema</a:t>
            </a:r>
          </a:p>
          <a:p>
            <a:pPr marL="2592000" lvl="5"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Sexto nivel del esquema</a:t>
            </a:r>
          </a:p>
          <a:p>
            <a:pPr marL="3024000" lvl="6" indent="-216000">
              <a:buClr>
                <a:srgbClr val="000000"/>
              </a:buClr>
              <a:buSzPct val="45000"/>
              <a:buFont typeface="Wingdings" charset="2"/>
              <a:buChar char=""/>
            </a:pPr>
            <a:r>
              <a:rPr lang="es-ES" sz="2000" b="0" strike="noStrike" spc="-1">
                <a:solidFill>
                  <a:srgbClr val="000000"/>
                </a:solidFill>
                <a:uFill>
                  <a:solidFill>
                    <a:srgbClr val="FFFFFF"/>
                  </a:solidFill>
                </a:u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gi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Imagen 3"/>
          <p:cNvPicPr/>
          <p:nvPr/>
        </p:nvPicPr>
        <p:blipFill>
          <a:blip r:embed="rId3"/>
          <a:stretch/>
        </p:blipFill>
        <p:spPr>
          <a:xfrm>
            <a:off x="7524720" y="6330960"/>
            <a:ext cx="1446120" cy="446040"/>
          </a:xfrm>
          <a:prstGeom prst="rect">
            <a:avLst/>
          </a:prstGeom>
          <a:ln w="9360">
            <a:noFill/>
          </a:ln>
        </p:spPr>
      </p:pic>
      <p:pic>
        <p:nvPicPr>
          <p:cNvPr id="43" name="Imagen 4"/>
          <p:cNvPicPr/>
          <p:nvPr/>
        </p:nvPicPr>
        <p:blipFill>
          <a:blip r:embed="rId4"/>
          <a:stretch/>
        </p:blipFill>
        <p:spPr>
          <a:xfrm>
            <a:off x="7559640" y="235080"/>
            <a:ext cx="1438200" cy="880920"/>
          </a:xfrm>
          <a:prstGeom prst="rect">
            <a:avLst/>
          </a:prstGeom>
          <a:ln w="9360">
            <a:noFill/>
          </a:ln>
        </p:spPr>
      </p:pic>
      <p:sp>
        <p:nvSpPr>
          <p:cNvPr id="44" name="CustomShape 1"/>
          <p:cNvSpPr/>
          <p:nvPr/>
        </p:nvSpPr>
        <p:spPr>
          <a:xfrm>
            <a:off x="179280" y="6202440"/>
            <a:ext cx="4429080" cy="576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uFill>
                  <a:solidFill>
                    <a:srgbClr val="FFFFFF"/>
                  </a:solidFill>
                </a:uFill>
                <a:latin typeface="Arial"/>
                <a:ea typeface="DejaVu Sans"/>
              </a:rPr>
              <a:t>www.familiaysalud.es</a:t>
            </a:r>
            <a:endParaRPr lang="es-ES" sz="1800" b="0" strike="noStrike" spc="-1">
              <a:solidFill>
                <a:srgbClr val="000000"/>
              </a:solidFill>
              <a:uFill>
                <a:solidFill>
                  <a:srgbClr val="FFFFFF"/>
                </a:solidFill>
              </a:uFill>
              <a:latin typeface="Arial"/>
            </a:endParaRPr>
          </a:p>
        </p:txBody>
      </p:sp>
      <p:sp>
        <p:nvSpPr>
          <p:cNvPr id="45" name="CustomShape 2"/>
          <p:cNvSpPr/>
          <p:nvPr/>
        </p:nvSpPr>
        <p:spPr>
          <a:xfrm>
            <a:off x="960480" y="1644480"/>
            <a:ext cx="7221240" cy="1531206"/>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s-ES" sz="4400" b="1" strike="noStrike" spc="-1" dirty="0">
                <a:solidFill>
                  <a:srgbClr val="000000"/>
                </a:solidFill>
                <a:effectLst>
                  <a:outerShdw blurRad="38100" dist="38100" dir="2700000" algn="tl">
                    <a:srgbClr val="000000">
                      <a:alpha val="43137"/>
                    </a:srgbClr>
                  </a:outerShdw>
                </a:effectLst>
                <a:uFill>
                  <a:solidFill>
                    <a:srgbClr val="FFFFFF"/>
                  </a:solidFill>
                </a:uFill>
                <a:latin typeface="Arial"/>
                <a:ea typeface="DejaVu Sans"/>
              </a:rPr>
              <a:t>Autoestima en el adolescente.</a:t>
            </a:r>
            <a:endParaRPr lang="es-ES" sz="1800" b="0" strike="noStrike" spc="-1" dirty="0">
              <a:solidFill>
                <a:srgbClr val="000000"/>
              </a:solidFill>
              <a:effectLst>
                <a:outerShdw blurRad="38100" dist="38100" dir="2700000" algn="tl">
                  <a:srgbClr val="000000">
                    <a:alpha val="43137"/>
                  </a:srgbClr>
                </a:outerShdw>
              </a:effectLst>
              <a:uFill>
                <a:solidFill>
                  <a:srgbClr val="FFFFFF"/>
                </a:solidFill>
              </a:uFill>
              <a:latin typeface="Arial"/>
            </a:endParaRPr>
          </a:p>
        </p:txBody>
      </p:sp>
      <p:sp>
        <p:nvSpPr>
          <p:cNvPr id="46" name="CustomShape 3"/>
          <p:cNvSpPr/>
          <p:nvPr/>
        </p:nvSpPr>
        <p:spPr>
          <a:xfrm>
            <a:off x="1359243" y="3922560"/>
            <a:ext cx="6206517" cy="82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2400" b="0" strike="noStrike" spc="-1" dirty="0">
                <a:solidFill>
                  <a:srgbClr val="000000"/>
                </a:solidFill>
                <a:uFill>
                  <a:solidFill>
                    <a:srgbClr val="FFFFFF"/>
                  </a:solidFill>
                </a:uFill>
                <a:latin typeface="Arial"/>
                <a:ea typeface="DejaVu Sans"/>
              </a:rPr>
              <a:t>Autora: </a:t>
            </a:r>
            <a:r>
              <a:rPr lang="es-ES" sz="2000" b="0" strike="noStrike" spc="-1" dirty="0">
                <a:solidFill>
                  <a:srgbClr val="000000"/>
                </a:solidFill>
                <a:uFill>
                  <a:solidFill>
                    <a:srgbClr val="FFFFFF"/>
                  </a:solidFill>
                </a:uFill>
                <a:latin typeface="Arial"/>
                <a:ea typeface="DejaVu Sans"/>
              </a:rPr>
              <a:t>María José Palomares Gimeno. </a:t>
            </a:r>
            <a:r>
              <a:rPr lang="es-ES" sz="2000" b="0" strike="noStrike" spc="-1" dirty="0" smtClean="0">
                <a:solidFill>
                  <a:srgbClr val="000000"/>
                </a:solidFill>
                <a:uFill>
                  <a:solidFill>
                    <a:srgbClr val="FFFFFF"/>
                  </a:solidFill>
                </a:uFill>
                <a:latin typeface="Arial"/>
                <a:ea typeface="DejaVu Sans"/>
              </a:rPr>
              <a:t>Pediatra. </a:t>
            </a:r>
            <a:endParaRPr lang="es-ES" sz="1800" b="0" strike="noStrike" spc="-1" dirty="0">
              <a:solidFill>
                <a:srgbClr val="000000"/>
              </a:solidFill>
              <a:uFill>
                <a:solidFill>
                  <a:srgbClr val="FFFFFF"/>
                </a:solidFill>
              </a:uFill>
              <a:latin typeface="Aria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4213" y="4453711"/>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ustomShape 1"/>
          <p:cNvSpPr/>
          <p:nvPr/>
        </p:nvSpPr>
        <p:spPr>
          <a:xfrm>
            <a:off x="665280" y="347040"/>
            <a:ext cx="4581000" cy="657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es-ES" sz="3600" b="1" strike="noStrike" spc="-137" dirty="0">
                <a:solidFill>
                  <a:srgbClr val="000000"/>
                </a:solidFill>
                <a:effectLst>
                  <a:outerShdw blurRad="38100" dist="38100" dir="2700000" algn="tl">
                    <a:srgbClr val="000000">
                      <a:alpha val="43137"/>
                    </a:srgbClr>
                  </a:outerShdw>
                </a:effectLst>
                <a:uFill>
                  <a:solidFill>
                    <a:srgbClr val="FFFFFF"/>
                  </a:solidFill>
                </a:uFill>
                <a:latin typeface="Calibri"/>
                <a:ea typeface="DejaVu Sans"/>
              </a:rPr>
              <a:t>¿Qué es la autoestima?</a:t>
            </a:r>
            <a:endParaRPr lang="es-ES" sz="1800" b="1" strike="noStrike" spc="-1" dirty="0">
              <a:solidFill>
                <a:srgbClr val="000000"/>
              </a:solidFill>
              <a:effectLst>
                <a:outerShdw blurRad="38100" dist="38100" dir="2700000" algn="tl">
                  <a:srgbClr val="000000">
                    <a:alpha val="43137"/>
                  </a:srgbClr>
                </a:outerShdw>
              </a:effectLst>
              <a:uFill>
                <a:solidFill>
                  <a:srgbClr val="FFFFFF"/>
                </a:solidFill>
              </a:uFill>
              <a:latin typeface="Arial"/>
            </a:endParaRPr>
          </a:p>
        </p:txBody>
      </p:sp>
      <p:sp>
        <p:nvSpPr>
          <p:cNvPr id="50" name="CustomShape 2"/>
          <p:cNvSpPr/>
          <p:nvPr/>
        </p:nvSpPr>
        <p:spPr>
          <a:xfrm>
            <a:off x="665280" y="1572295"/>
            <a:ext cx="7812000" cy="3222126"/>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457200" indent="-457200" algn="just">
              <a:buBlip>
                <a:blip r:embed="rId2"/>
              </a:buBlip>
            </a:pPr>
            <a:r>
              <a:rPr lang="es-ES" sz="2600" b="0" strike="noStrike" spc="-1" dirty="0">
                <a:solidFill>
                  <a:srgbClr val="000000"/>
                </a:solidFill>
                <a:uFill>
                  <a:solidFill>
                    <a:srgbClr val="FFFFFF"/>
                  </a:solidFill>
                </a:uFill>
                <a:latin typeface="Calibri"/>
                <a:ea typeface="DejaVu Sans"/>
              </a:rPr>
              <a:t>Es la valoración que tienes de ti mismo</a:t>
            </a:r>
            <a:r>
              <a:rPr lang="es-ES" sz="1000" b="1" strike="noStrike" spc="-1" dirty="0">
                <a:solidFill>
                  <a:srgbClr val="000000"/>
                </a:solidFill>
                <a:uFill>
                  <a:solidFill>
                    <a:srgbClr val="FFFFFF"/>
                  </a:solidFill>
                </a:uFill>
                <a:latin typeface="Arial"/>
                <a:ea typeface="Arial"/>
              </a:rPr>
              <a:t>.</a:t>
            </a:r>
            <a:r>
              <a:rPr lang="es-ES" sz="2600" b="0" strike="noStrike" spc="-1" dirty="0">
                <a:solidFill>
                  <a:srgbClr val="000000"/>
                </a:solidFill>
                <a:uFill>
                  <a:solidFill>
                    <a:srgbClr val="FFFFFF"/>
                  </a:solidFill>
                </a:uFill>
                <a:latin typeface="Calibri"/>
                <a:ea typeface="DejaVu Sans"/>
              </a:rPr>
              <a:t> </a:t>
            </a:r>
            <a:endParaRPr lang="es-ES" sz="1800" b="0" strike="noStrike" spc="-1" dirty="0">
              <a:solidFill>
                <a:srgbClr val="000000"/>
              </a:solidFill>
              <a:uFill>
                <a:solidFill>
                  <a:srgbClr val="FFFFFF"/>
                </a:solidFill>
              </a:uFill>
              <a:latin typeface="Arial"/>
            </a:endParaRPr>
          </a:p>
          <a:p>
            <a:pPr marL="285750" indent="-285750" algn="just">
              <a:buBlip>
                <a:blip r:embed="rId2"/>
              </a:buBlip>
            </a:pPr>
            <a:endParaRPr lang="es-ES" sz="1800" b="0" strike="noStrike" spc="-1" dirty="0">
              <a:solidFill>
                <a:srgbClr val="000000"/>
              </a:solidFill>
              <a:uFill>
                <a:solidFill>
                  <a:srgbClr val="FFFFFF"/>
                </a:solidFill>
              </a:uFill>
              <a:latin typeface="Arial"/>
            </a:endParaRPr>
          </a:p>
          <a:p>
            <a:pPr marL="457200" indent="-457200" algn="just">
              <a:buBlip>
                <a:blip r:embed="rId2"/>
              </a:buBlip>
            </a:pPr>
            <a:r>
              <a:rPr lang="es-ES" sz="2600" b="0" strike="noStrike" spc="-1" dirty="0">
                <a:solidFill>
                  <a:srgbClr val="000000"/>
                </a:solidFill>
                <a:uFill>
                  <a:solidFill>
                    <a:srgbClr val="FFFFFF"/>
                  </a:solidFill>
                </a:uFill>
                <a:latin typeface="Calibri"/>
                <a:ea typeface="DejaVu Sans"/>
              </a:rPr>
              <a:t>Puede ser positiva, </a:t>
            </a:r>
            <a:r>
              <a:rPr lang="es-ES" sz="2600" b="1" strike="noStrike" spc="-1" dirty="0">
                <a:solidFill>
                  <a:srgbClr val="000000"/>
                </a:solidFill>
                <a:uFill>
                  <a:solidFill>
                    <a:srgbClr val="FFFFFF"/>
                  </a:solidFill>
                </a:uFill>
                <a:latin typeface="Calibri"/>
                <a:ea typeface="Arial"/>
              </a:rPr>
              <a:t>alta autoestima,</a:t>
            </a:r>
            <a:r>
              <a:rPr lang="es-ES" sz="2600" b="0" strike="noStrike" spc="-1" dirty="0">
                <a:solidFill>
                  <a:srgbClr val="000000"/>
                </a:solidFill>
                <a:uFill>
                  <a:solidFill>
                    <a:srgbClr val="FFFFFF"/>
                  </a:solidFill>
                </a:uFill>
                <a:latin typeface="Calibri"/>
                <a:ea typeface="DejaVu Sans"/>
              </a:rPr>
              <a:t> </a:t>
            </a:r>
            <a:r>
              <a:rPr lang="es-ES" sz="2600" b="0" strike="noStrike" spc="-1" dirty="0" smtClean="0">
                <a:solidFill>
                  <a:srgbClr val="000000"/>
                </a:solidFill>
                <a:uFill>
                  <a:solidFill>
                    <a:srgbClr val="FFFFFF"/>
                  </a:solidFill>
                </a:uFill>
                <a:latin typeface="Calibri"/>
                <a:ea typeface="DejaVu Sans"/>
              </a:rPr>
              <a:t>o </a:t>
            </a:r>
            <a:r>
              <a:rPr lang="es-ES" sz="2600" b="0" strike="noStrike" spc="-1" dirty="0">
                <a:solidFill>
                  <a:srgbClr val="000000"/>
                </a:solidFill>
                <a:uFill>
                  <a:solidFill>
                    <a:srgbClr val="FFFFFF"/>
                  </a:solidFill>
                </a:uFill>
                <a:latin typeface="Calibri"/>
                <a:ea typeface="DejaVu Sans"/>
              </a:rPr>
              <a:t>negativa, </a:t>
            </a:r>
            <a:r>
              <a:rPr lang="es-ES" sz="2600" b="1" strike="noStrike" spc="-1" dirty="0">
                <a:solidFill>
                  <a:srgbClr val="000000"/>
                </a:solidFill>
                <a:uFill>
                  <a:solidFill>
                    <a:srgbClr val="FFFFFF"/>
                  </a:solidFill>
                </a:uFill>
                <a:latin typeface="Calibri"/>
                <a:ea typeface="Arial"/>
              </a:rPr>
              <a:t>baja autoestima</a:t>
            </a:r>
            <a:r>
              <a:rPr lang="es-ES" sz="2600" b="0" strike="noStrike" spc="-1" dirty="0">
                <a:solidFill>
                  <a:srgbClr val="000000"/>
                </a:solidFill>
                <a:uFill>
                  <a:solidFill>
                    <a:srgbClr val="FFFFFF"/>
                  </a:solidFill>
                </a:uFill>
                <a:latin typeface="Calibri"/>
                <a:ea typeface="DejaVu Sans"/>
              </a:rPr>
              <a:t>.</a:t>
            </a:r>
            <a:r>
              <a:rPr lang="es-ES" sz="2000" b="0" strike="noStrike" spc="-1" dirty="0">
                <a:solidFill>
                  <a:srgbClr val="000000"/>
                </a:solidFill>
                <a:uFill>
                  <a:solidFill>
                    <a:srgbClr val="FFFFFF"/>
                  </a:solidFill>
                </a:uFill>
                <a:latin typeface="Calibri"/>
                <a:ea typeface="DejaVu Sans"/>
              </a:rPr>
              <a:t> </a:t>
            </a:r>
            <a:endParaRPr lang="es-ES" sz="1800" b="0" strike="noStrike" spc="-1" dirty="0">
              <a:solidFill>
                <a:srgbClr val="000000"/>
              </a:solidFill>
              <a:uFill>
                <a:solidFill>
                  <a:srgbClr val="FFFFFF"/>
                </a:solidFill>
              </a:uFill>
              <a:latin typeface="Arial"/>
            </a:endParaRPr>
          </a:p>
          <a:p>
            <a:pPr marL="285750" indent="-285750" algn="just">
              <a:buBlip>
                <a:blip r:embed="rId2"/>
              </a:buBlip>
            </a:pPr>
            <a:endParaRPr lang="es-ES" sz="1800" b="0" strike="noStrike" spc="-1" dirty="0">
              <a:solidFill>
                <a:srgbClr val="000000"/>
              </a:solidFill>
              <a:uFill>
                <a:solidFill>
                  <a:srgbClr val="FFFFFF"/>
                </a:solidFill>
              </a:uFill>
              <a:latin typeface="Arial"/>
            </a:endParaRPr>
          </a:p>
          <a:p>
            <a:pPr marL="457200" indent="-457200" algn="just">
              <a:buBlip>
                <a:blip r:embed="rId2"/>
              </a:buBlip>
            </a:pPr>
            <a:r>
              <a:rPr lang="es-ES" sz="2600" b="0" strike="noStrike" spc="-1" dirty="0">
                <a:solidFill>
                  <a:srgbClr val="000000"/>
                </a:solidFill>
                <a:uFill>
                  <a:solidFill>
                    <a:srgbClr val="FFFFFF"/>
                  </a:solidFill>
                </a:uFill>
                <a:latin typeface="Calibri"/>
                <a:ea typeface="DejaVu Sans"/>
              </a:rPr>
              <a:t>Se forma con los pensamientos, sentimientos, sensaciones y experiencias que has tenido durante toda tu vida. </a:t>
            </a:r>
            <a:endParaRPr lang="es-ES" sz="1800" b="0" strike="noStrike" spc="-1" dirty="0">
              <a:solidFill>
                <a:srgbClr val="000000"/>
              </a:solidFill>
              <a:uFill>
                <a:solidFill>
                  <a:srgbClr val="FFFFFF"/>
                </a:solidFill>
              </a:uFill>
              <a:latin typeface="Arial"/>
            </a:endParaRPr>
          </a:p>
        </p:txBody>
      </p:sp>
      <p:pic>
        <p:nvPicPr>
          <p:cNvPr id="51" name="Imagen 3"/>
          <p:cNvPicPr/>
          <p:nvPr/>
        </p:nvPicPr>
        <p:blipFill>
          <a:blip r:embed="rId3"/>
          <a:stretch/>
        </p:blipFill>
        <p:spPr>
          <a:xfrm>
            <a:off x="7524720" y="6330960"/>
            <a:ext cx="1446120" cy="446040"/>
          </a:xfrm>
          <a:prstGeom prst="rect">
            <a:avLst/>
          </a:prstGeom>
          <a:ln w="9360">
            <a:noFill/>
          </a:ln>
        </p:spPr>
      </p:pic>
      <p:pic>
        <p:nvPicPr>
          <p:cNvPr id="52" name="Imagen 4"/>
          <p:cNvPicPr/>
          <p:nvPr/>
        </p:nvPicPr>
        <p:blipFill>
          <a:blip r:embed="rId4"/>
          <a:stretch/>
        </p:blipFill>
        <p:spPr>
          <a:xfrm>
            <a:off x="7559640" y="235080"/>
            <a:ext cx="1438200" cy="880920"/>
          </a:xfrm>
          <a:prstGeom prst="rect">
            <a:avLst/>
          </a:prstGeom>
          <a:ln w="9360">
            <a:noFill/>
          </a:ln>
        </p:spPr>
      </p:pic>
      <p:sp>
        <p:nvSpPr>
          <p:cNvPr id="53" name="CustomShape 3"/>
          <p:cNvSpPr/>
          <p:nvPr/>
        </p:nvSpPr>
        <p:spPr>
          <a:xfrm>
            <a:off x="179280" y="6202440"/>
            <a:ext cx="4429080" cy="576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uFill>
                  <a:solidFill>
                    <a:srgbClr val="FFFFFF"/>
                  </a:solidFill>
                </a:uFill>
                <a:latin typeface="Arial"/>
                <a:ea typeface="DejaVu Sans"/>
              </a:rPr>
              <a:t>www.familiaysalud.es</a:t>
            </a:r>
            <a:endParaRPr lang="es-ES" sz="1800" b="0" strike="noStrike" spc="-1">
              <a:solidFill>
                <a:srgbClr val="000000"/>
              </a:solidFill>
              <a:uFill>
                <a:solidFill>
                  <a:srgbClr val="FFFFFF"/>
                </a:solidFill>
              </a:uFill>
              <a:latin typeface="Arial"/>
            </a:endParaRPr>
          </a:p>
        </p:txBody>
      </p:sp>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4213" y="4453711"/>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1"/>
          <p:cNvSpPr/>
          <p:nvPr/>
        </p:nvSpPr>
        <p:spPr>
          <a:xfrm>
            <a:off x="345017" y="372804"/>
            <a:ext cx="6525000" cy="657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50000"/>
              </a:lnSpc>
            </a:pPr>
            <a:r>
              <a:rPr lang="es-ES" sz="3200" b="1" strike="noStrike" spc="-137" dirty="0">
                <a:solidFill>
                  <a:srgbClr val="000000"/>
                </a:solidFill>
                <a:uFill>
                  <a:solidFill>
                    <a:srgbClr val="FFFFFF"/>
                  </a:solidFill>
                </a:uFill>
                <a:latin typeface="Calibri"/>
                <a:ea typeface="DejaVu Sans"/>
              </a:rPr>
              <a:t>Conductas indicadoras de alta autoestima</a:t>
            </a:r>
            <a:endParaRPr lang="es-ES" sz="3200" b="1" strike="noStrike" spc="-1" dirty="0">
              <a:solidFill>
                <a:srgbClr val="000000"/>
              </a:solidFill>
              <a:uFill>
                <a:solidFill>
                  <a:srgbClr val="FFFFFF"/>
                </a:solidFill>
              </a:uFill>
              <a:latin typeface="Arial"/>
              <a:ea typeface="Arial"/>
            </a:endParaRPr>
          </a:p>
        </p:txBody>
      </p:sp>
      <p:sp>
        <p:nvSpPr>
          <p:cNvPr id="57" name="CustomShape 2"/>
          <p:cNvSpPr/>
          <p:nvPr/>
        </p:nvSpPr>
        <p:spPr>
          <a:xfrm>
            <a:off x="566426" y="1332038"/>
            <a:ext cx="8120374" cy="4388551"/>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396720" indent="-394920">
              <a:lnSpc>
                <a:spcPct val="100000"/>
              </a:lnSpc>
              <a:buBlip>
                <a:blip r:embed="rId2"/>
              </a:buBlip>
            </a:pPr>
            <a:r>
              <a:rPr lang="es-ES" sz="2000" b="0" strike="noStrike" spc="-1" dirty="0" smtClean="0">
                <a:solidFill>
                  <a:srgbClr val="000000"/>
                </a:solidFill>
                <a:uFill>
                  <a:solidFill>
                    <a:srgbClr val="FFFFFF"/>
                  </a:solidFill>
                </a:uFill>
                <a:latin typeface="Calibri"/>
                <a:ea typeface="DejaVu Sans"/>
              </a:rPr>
              <a:t>Tener </a:t>
            </a:r>
            <a:r>
              <a:rPr lang="es-ES" sz="2000" b="0" strike="noStrike" spc="-1" dirty="0">
                <a:solidFill>
                  <a:srgbClr val="000000"/>
                </a:solidFill>
                <a:uFill>
                  <a:solidFill>
                    <a:srgbClr val="FFFFFF"/>
                  </a:solidFill>
                </a:uFill>
                <a:latin typeface="Calibri"/>
                <a:ea typeface="DejaVu Sans"/>
              </a:rPr>
              <a:t>ganas de aprender y de probar algo nuevo. </a:t>
            </a:r>
            <a:endParaRPr lang="es-ES" sz="1800" b="0" strike="noStrike" spc="-1" dirty="0">
              <a:solidFill>
                <a:srgbClr val="000000"/>
              </a:solidFill>
              <a:uFill>
                <a:solidFill>
                  <a:srgbClr val="FFFFFF"/>
                </a:solidFill>
              </a:uFill>
              <a:latin typeface="Arial"/>
            </a:endParaRPr>
          </a:p>
          <a:p>
            <a:pPr marL="342900" indent="-342900" algn="just">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Ser </a:t>
            </a:r>
            <a:r>
              <a:rPr lang="es-ES" sz="2000" b="0" strike="noStrike" spc="-1" dirty="0">
                <a:solidFill>
                  <a:srgbClr val="000000"/>
                </a:solidFill>
                <a:uFill>
                  <a:solidFill>
                    <a:srgbClr val="FFFFFF"/>
                  </a:solidFill>
                </a:uFill>
                <a:latin typeface="Calibri"/>
                <a:ea typeface="DejaVu Sans"/>
              </a:rPr>
              <a:t>optimista con respecto al  futuro. </a:t>
            </a:r>
            <a:endParaRPr lang="es-ES" sz="10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Establecer  </a:t>
            </a:r>
            <a:r>
              <a:rPr lang="es-ES" sz="2000" b="0" strike="noStrike" spc="-1" dirty="0">
                <a:solidFill>
                  <a:srgbClr val="000000"/>
                </a:solidFill>
                <a:uFill>
                  <a:solidFill>
                    <a:srgbClr val="FFFFFF"/>
                  </a:solidFill>
                </a:uFill>
                <a:latin typeface="Calibri"/>
                <a:ea typeface="DejaVu Sans"/>
              </a:rPr>
              <a:t>objetivos y metas. </a:t>
            </a:r>
            <a:endParaRPr lang="es-ES" sz="10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Estar </a:t>
            </a:r>
            <a:r>
              <a:rPr lang="es-ES" sz="2000" b="0" strike="noStrike" spc="-1" dirty="0">
                <a:solidFill>
                  <a:srgbClr val="000000"/>
                </a:solidFill>
                <a:uFill>
                  <a:solidFill>
                    <a:srgbClr val="FFFFFF"/>
                  </a:solidFill>
                </a:uFill>
                <a:latin typeface="Calibri"/>
                <a:ea typeface="DejaVu Sans"/>
              </a:rPr>
              <a:t>seguro y ser responsable de los propios actos. </a:t>
            </a:r>
            <a:endParaRPr lang="es-ES" sz="10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Conocer </a:t>
            </a:r>
            <a:r>
              <a:rPr lang="es-ES" sz="2000" b="0" strike="noStrike" spc="-1" dirty="0">
                <a:solidFill>
                  <a:srgbClr val="000000"/>
                </a:solidFill>
                <a:uFill>
                  <a:solidFill>
                    <a:srgbClr val="FFFFFF"/>
                  </a:solidFill>
                </a:uFill>
                <a:latin typeface="Calibri"/>
                <a:ea typeface="DejaVu Sans"/>
              </a:rPr>
              <a:t>los puntos fuertes y débiles y aceptar las criticas.</a:t>
            </a:r>
            <a:endParaRPr lang="es-ES" sz="10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Enfrentar </a:t>
            </a:r>
            <a:r>
              <a:rPr lang="es-ES" sz="2000" b="0" strike="noStrike" spc="-1" dirty="0">
                <a:solidFill>
                  <a:srgbClr val="000000"/>
                </a:solidFill>
                <a:uFill>
                  <a:solidFill>
                    <a:srgbClr val="FFFFFF"/>
                  </a:solidFill>
                </a:uFill>
                <a:latin typeface="Calibri"/>
                <a:ea typeface="DejaVu Sans"/>
              </a:rPr>
              <a:t>fracasos y problemas.</a:t>
            </a:r>
            <a:endParaRPr lang="es-ES" sz="10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Confiar </a:t>
            </a:r>
            <a:r>
              <a:rPr lang="es-ES" sz="2000" b="0" strike="noStrike" spc="-1" dirty="0">
                <a:solidFill>
                  <a:srgbClr val="000000"/>
                </a:solidFill>
                <a:uFill>
                  <a:solidFill>
                    <a:srgbClr val="FFFFFF"/>
                  </a:solidFill>
                </a:uFill>
                <a:latin typeface="Calibri"/>
                <a:ea typeface="DejaVu Sans"/>
              </a:rPr>
              <a:t>en uno mismo.</a:t>
            </a:r>
            <a:endParaRPr lang="es-ES" sz="10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Tener </a:t>
            </a:r>
            <a:r>
              <a:rPr lang="es-ES" sz="2000" b="0" strike="noStrike" spc="-1" dirty="0">
                <a:solidFill>
                  <a:srgbClr val="000000"/>
                </a:solidFill>
                <a:uFill>
                  <a:solidFill>
                    <a:srgbClr val="FFFFFF"/>
                  </a:solidFill>
                </a:uFill>
                <a:latin typeface="Calibri"/>
                <a:ea typeface="DejaVu Sans"/>
              </a:rPr>
              <a:t>estabilidad emocional. Saber amar y hacerse amar. </a:t>
            </a:r>
            <a:endParaRPr lang="es-ES" sz="10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Tener </a:t>
            </a:r>
            <a:r>
              <a:rPr lang="es-ES" sz="2000" b="0" strike="noStrike" spc="-1" dirty="0">
                <a:solidFill>
                  <a:srgbClr val="000000"/>
                </a:solidFill>
                <a:uFill>
                  <a:solidFill>
                    <a:srgbClr val="FFFFFF"/>
                  </a:solidFill>
                </a:uFill>
                <a:latin typeface="Calibri"/>
                <a:ea typeface="DejaVu Sans"/>
              </a:rPr>
              <a:t>facilidad para tener amistades.</a:t>
            </a:r>
            <a:endParaRPr lang="es-ES" sz="1000" b="0" strike="noStrike" spc="-1" dirty="0">
              <a:solidFill>
                <a:srgbClr val="000000"/>
              </a:solidFill>
              <a:uFill>
                <a:solidFill>
                  <a:srgbClr val="FFFFFF"/>
                </a:solidFill>
              </a:uFill>
              <a:latin typeface="Arial"/>
              <a:ea typeface="Arial"/>
            </a:endParaRPr>
          </a:p>
          <a:p>
            <a:pPr marL="342900" indent="-342900">
              <a:buBlip>
                <a:blip r:embed="rId2"/>
              </a:buBlip>
            </a:pPr>
            <a:r>
              <a:rPr lang="es-ES" sz="2000" b="0" strike="noStrike" spc="-1" dirty="0" smtClean="0">
                <a:solidFill>
                  <a:srgbClr val="000000"/>
                </a:solidFill>
                <a:uFill>
                  <a:solidFill>
                    <a:srgbClr val="FFFFFF"/>
                  </a:solidFill>
                </a:uFill>
                <a:latin typeface="Calibri"/>
                <a:ea typeface="DejaVu Sans"/>
              </a:rPr>
              <a:t>Ser </a:t>
            </a:r>
            <a:r>
              <a:rPr lang="es-ES" sz="2000" b="0" strike="noStrike" spc="-1" dirty="0">
                <a:solidFill>
                  <a:srgbClr val="000000"/>
                </a:solidFill>
                <a:uFill>
                  <a:solidFill>
                    <a:srgbClr val="FFFFFF"/>
                  </a:solidFill>
                </a:uFill>
                <a:latin typeface="Calibri"/>
                <a:ea typeface="DejaVu Sans"/>
              </a:rPr>
              <a:t>sensible ante las necesidades de los demás y cooperar. </a:t>
            </a:r>
            <a:r>
              <a:rPr lang="es-ES" sz="2600" b="0" strike="noStrike" spc="-1" dirty="0">
                <a:solidFill>
                  <a:srgbClr val="000000"/>
                </a:solidFill>
                <a:uFill>
                  <a:solidFill>
                    <a:srgbClr val="FFFFFF"/>
                  </a:solidFill>
                </a:uFill>
                <a:latin typeface="Calibri"/>
                <a:ea typeface="DejaVu Sans"/>
              </a:rPr>
              <a:t>  </a:t>
            </a:r>
            <a:endParaRPr lang="es-ES" sz="1800" b="0" strike="noStrike" spc="-1" dirty="0">
              <a:solidFill>
                <a:srgbClr val="000000"/>
              </a:solidFill>
              <a:uFill>
                <a:solidFill>
                  <a:srgbClr val="FFFFFF"/>
                </a:solidFill>
              </a:uFill>
              <a:latin typeface="Arial"/>
            </a:endParaRPr>
          </a:p>
          <a:p>
            <a:pPr marL="396720" indent="-394920">
              <a:lnSpc>
                <a:spcPct val="100000"/>
              </a:lnSpc>
            </a:pPr>
            <a:endParaRPr lang="es-ES" sz="1800" b="0" strike="noStrike" spc="-1" dirty="0">
              <a:solidFill>
                <a:srgbClr val="000000"/>
              </a:solidFill>
              <a:uFill>
                <a:solidFill>
                  <a:srgbClr val="FFFFFF"/>
                </a:solidFill>
              </a:uFill>
              <a:latin typeface="Arial"/>
            </a:endParaRPr>
          </a:p>
        </p:txBody>
      </p:sp>
      <p:pic>
        <p:nvPicPr>
          <p:cNvPr id="58" name="Imagen 3"/>
          <p:cNvPicPr/>
          <p:nvPr/>
        </p:nvPicPr>
        <p:blipFill>
          <a:blip r:embed="rId3"/>
          <a:stretch/>
        </p:blipFill>
        <p:spPr>
          <a:xfrm>
            <a:off x="7524720" y="6330960"/>
            <a:ext cx="1446120" cy="446040"/>
          </a:xfrm>
          <a:prstGeom prst="rect">
            <a:avLst/>
          </a:prstGeom>
          <a:ln w="9360">
            <a:noFill/>
          </a:ln>
        </p:spPr>
      </p:pic>
      <p:pic>
        <p:nvPicPr>
          <p:cNvPr id="59" name="Imagen 4"/>
          <p:cNvPicPr/>
          <p:nvPr/>
        </p:nvPicPr>
        <p:blipFill>
          <a:blip r:embed="rId4"/>
          <a:stretch/>
        </p:blipFill>
        <p:spPr>
          <a:xfrm>
            <a:off x="7559640" y="235080"/>
            <a:ext cx="1438200" cy="880920"/>
          </a:xfrm>
          <a:prstGeom prst="rect">
            <a:avLst/>
          </a:prstGeom>
          <a:ln w="9360">
            <a:noFill/>
          </a:ln>
        </p:spPr>
      </p:pic>
      <p:sp>
        <p:nvSpPr>
          <p:cNvPr id="60" name="CustomShape 3"/>
          <p:cNvSpPr/>
          <p:nvPr/>
        </p:nvSpPr>
        <p:spPr>
          <a:xfrm>
            <a:off x="179280" y="6202440"/>
            <a:ext cx="4429080" cy="576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uFill>
                  <a:solidFill>
                    <a:srgbClr val="FFFFFF"/>
                  </a:solidFill>
                </a:uFill>
                <a:latin typeface="Arial"/>
                <a:ea typeface="DejaVu Sans"/>
              </a:rPr>
              <a:t>www.familiaysalud.es</a:t>
            </a:r>
            <a:endParaRPr lang="es-ES" sz="1800" b="0" strike="noStrike" spc="-1">
              <a:solidFill>
                <a:srgbClr val="000000"/>
              </a:solidFill>
              <a:uFill>
                <a:solidFill>
                  <a:srgbClr val="FFFFFF"/>
                </a:solidFill>
              </a:uFill>
              <a:latin typeface="Arial"/>
            </a:endParaRPr>
          </a:p>
        </p:txBody>
      </p:sp>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4213" y="4453711"/>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ustomShape 1"/>
          <p:cNvSpPr/>
          <p:nvPr/>
        </p:nvSpPr>
        <p:spPr>
          <a:xfrm>
            <a:off x="477853" y="460051"/>
            <a:ext cx="6606360" cy="657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50000"/>
              </a:lnSpc>
            </a:pPr>
            <a:r>
              <a:rPr lang="es-ES" sz="3200" b="1" strike="noStrike" spc="-137" dirty="0">
                <a:solidFill>
                  <a:srgbClr val="000000"/>
                </a:solidFill>
                <a:effectLst>
                  <a:outerShdw blurRad="38100" dist="38100" dir="2700000" algn="tl">
                    <a:srgbClr val="000000">
                      <a:alpha val="43137"/>
                    </a:srgbClr>
                  </a:outerShdw>
                </a:effectLst>
                <a:uFill>
                  <a:solidFill>
                    <a:srgbClr val="FFFFFF"/>
                  </a:solidFill>
                </a:uFill>
                <a:latin typeface="Calibri"/>
                <a:ea typeface="DejaVu Sans"/>
              </a:rPr>
              <a:t>Conductas indicadoras de baja autoestima</a:t>
            </a:r>
            <a:endParaRPr lang="es-ES" sz="3200" b="1" strike="noStrike" spc="-1" dirty="0">
              <a:solidFill>
                <a:srgbClr val="000000"/>
              </a:solidFill>
              <a:effectLst>
                <a:outerShdw blurRad="38100" dist="38100" dir="2700000" algn="tl">
                  <a:srgbClr val="000000">
                    <a:alpha val="43137"/>
                  </a:srgbClr>
                </a:outerShdw>
              </a:effectLst>
              <a:uFill>
                <a:solidFill>
                  <a:srgbClr val="FFFFFF"/>
                </a:solidFill>
              </a:uFill>
              <a:latin typeface="Arial"/>
              <a:ea typeface="Arial"/>
            </a:endParaRPr>
          </a:p>
        </p:txBody>
      </p:sp>
      <p:sp>
        <p:nvSpPr>
          <p:cNvPr id="64" name="CustomShape 2"/>
          <p:cNvSpPr/>
          <p:nvPr/>
        </p:nvSpPr>
        <p:spPr>
          <a:xfrm>
            <a:off x="665280" y="1325159"/>
            <a:ext cx="8332560" cy="4388551"/>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342900" indent="-342900">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Rechazar </a:t>
            </a:r>
            <a:r>
              <a:rPr lang="es-ES" sz="2000" b="0" strike="noStrike" spc="-1" dirty="0">
                <a:solidFill>
                  <a:srgbClr val="000000"/>
                </a:solidFill>
                <a:uFill>
                  <a:solidFill>
                    <a:srgbClr val="FFFFFF"/>
                  </a:solidFill>
                </a:uFill>
                <a:latin typeface="Calibri"/>
                <a:ea typeface="DejaVu Sans"/>
              </a:rPr>
              <a:t>las actividades de estudio, deportivas o sociales </a:t>
            </a:r>
            <a:r>
              <a:rPr lang="es-ES" sz="2000" b="0" strike="noStrike" spc="-1" dirty="0" smtClean="0">
                <a:solidFill>
                  <a:srgbClr val="000000"/>
                </a:solidFill>
                <a:uFill>
                  <a:solidFill>
                    <a:srgbClr val="FFFFFF"/>
                  </a:solidFill>
                </a:uFill>
                <a:latin typeface="Calibri"/>
                <a:ea typeface="DejaVu Sans"/>
              </a:rPr>
              <a:t>por </a:t>
            </a:r>
            <a:r>
              <a:rPr lang="es-ES" sz="2000" b="0" strike="noStrike" spc="-1" dirty="0">
                <a:solidFill>
                  <a:srgbClr val="000000"/>
                </a:solidFill>
                <a:uFill>
                  <a:solidFill>
                    <a:srgbClr val="FFFFFF"/>
                  </a:solidFill>
                </a:uFill>
                <a:latin typeface="Calibri"/>
                <a:ea typeface="DejaVu Sans"/>
              </a:rPr>
              <a:t>miedo al fracaso. </a:t>
            </a:r>
            <a:endParaRPr lang="es-ES" sz="1000" b="0" strike="noStrike" spc="-1" dirty="0">
              <a:solidFill>
                <a:srgbClr val="000000"/>
              </a:solidFill>
              <a:uFill>
                <a:solidFill>
                  <a:srgbClr val="FFFFFF"/>
                </a:solidFill>
              </a:uFill>
              <a:latin typeface="Arial"/>
              <a:ea typeface="Arial"/>
            </a:endParaRPr>
          </a:p>
          <a:p>
            <a:pPr marL="342900" indent="-342900">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Falta </a:t>
            </a:r>
            <a:r>
              <a:rPr lang="es-ES" sz="2000" b="0" strike="noStrike" spc="-1" dirty="0">
                <a:solidFill>
                  <a:srgbClr val="000000"/>
                </a:solidFill>
                <a:uFill>
                  <a:solidFill>
                    <a:srgbClr val="FFFFFF"/>
                  </a:solidFill>
                </a:uFill>
                <a:latin typeface="Calibri"/>
                <a:ea typeface="DejaVu Sans"/>
              </a:rPr>
              <a:t>de compromiso.</a:t>
            </a:r>
            <a:endParaRPr lang="es-ES" sz="1000" b="0" strike="noStrike" spc="-1" dirty="0">
              <a:solidFill>
                <a:srgbClr val="000000"/>
              </a:solidFill>
              <a:uFill>
                <a:solidFill>
                  <a:srgbClr val="FFFFFF"/>
                </a:solidFill>
              </a:uFill>
              <a:latin typeface="Arial"/>
              <a:ea typeface="Arial"/>
            </a:endParaRPr>
          </a:p>
          <a:p>
            <a:pPr marL="342900" indent="-342900">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Engañar</a:t>
            </a:r>
            <a:r>
              <a:rPr lang="es-ES" sz="2000" b="0" strike="noStrike" spc="-1" dirty="0">
                <a:solidFill>
                  <a:srgbClr val="000000"/>
                </a:solidFill>
                <a:uFill>
                  <a:solidFill>
                    <a:srgbClr val="FFFFFF"/>
                  </a:solidFill>
                </a:uFill>
                <a:latin typeface="Calibri"/>
                <a:ea typeface="DejaVu Sans"/>
              </a:rPr>
              <a:t>. Mentir. Echar la culpa a otros. </a:t>
            </a:r>
            <a:endParaRPr lang="es-ES" sz="1000" b="0" strike="noStrike" spc="-1" dirty="0">
              <a:solidFill>
                <a:srgbClr val="000000"/>
              </a:solidFill>
              <a:uFill>
                <a:solidFill>
                  <a:srgbClr val="FFFFFF"/>
                </a:solidFill>
              </a:uFill>
              <a:latin typeface="Arial"/>
              <a:ea typeface="Arial"/>
            </a:endParaRPr>
          </a:p>
          <a:p>
            <a:pPr marL="342900" indent="-342900">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Conductas </a:t>
            </a:r>
            <a:r>
              <a:rPr lang="es-ES" sz="2000" b="0" strike="noStrike" spc="-1" dirty="0">
                <a:solidFill>
                  <a:srgbClr val="000000"/>
                </a:solidFill>
                <a:uFill>
                  <a:solidFill>
                    <a:srgbClr val="FFFFFF"/>
                  </a:solidFill>
                </a:uFill>
                <a:latin typeface="Calibri"/>
                <a:ea typeface="DejaVu Sans"/>
              </a:rPr>
              <a:t>regresivas (hacerse el pequeño). </a:t>
            </a:r>
            <a:endParaRPr lang="es-ES" sz="1000" b="0" strike="noStrike" spc="-1" dirty="0">
              <a:solidFill>
                <a:srgbClr val="000000"/>
              </a:solidFill>
              <a:uFill>
                <a:solidFill>
                  <a:srgbClr val="FFFFFF"/>
                </a:solidFill>
              </a:uFill>
              <a:latin typeface="Arial"/>
              <a:ea typeface="Arial"/>
            </a:endParaRPr>
          </a:p>
          <a:p>
            <a:pPr marL="342900" indent="-342900">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No </a:t>
            </a:r>
            <a:r>
              <a:rPr lang="es-ES" sz="2000" b="0" strike="noStrike" spc="-1" dirty="0">
                <a:solidFill>
                  <a:srgbClr val="000000"/>
                </a:solidFill>
                <a:uFill>
                  <a:solidFill>
                    <a:srgbClr val="FFFFFF"/>
                  </a:solidFill>
                </a:uFill>
                <a:latin typeface="Calibri"/>
                <a:ea typeface="DejaVu Sans"/>
              </a:rPr>
              <a:t>confiar en sí mismo. Actitud insegura. </a:t>
            </a:r>
            <a:endParaRPr lang="es-ES" sz="2000" b="0" strike="noStrike" spc="-1" dirty="0" smtClean="0">
              <a:solidFill>
                <a:srgbClr val="000000"/>
              </a:solidFill>
              <a:uFill>
                <a:solidFill>
                  <a:srgbClr val="FFFFFF"/>
                </a:solidFill>
              </a:uFill>
              <a:latin typeface="Calibri"/>
              <a:ea typeface="DejaVu Sans"/>
            </a:endParaRPr>
          </a:p>
          <a:p>
            <a:pPr marL="342900" indent="-342900">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Timidez </a:t>
            </a:r>
            <a:r>
              <a:rPr lang="es-ES" sz="2000" b="0" strike="noStrike" spc="-1" dirty="0">
                <a:solidFill>
                  <a:srgbClr val="000000"/>
                </a:solidFill>
                <a:uFill>
                  <a:solidFill>
                    <a:srgbClr val="FFFFFF"/>
                  </a:solidFill>
                </a:uFill>
                <a:latin typeface="Calibri"/>
                <a:ea typeface="DejaVu Sans"/>
              </a:rPr>
              <a:t>excesiva. </a:t>
            </a:r>
            <a:r>
              <a:rPr lang="es-ES" sz="2000" b="0" strike="noStrike" spc="-1" dirty="0" smtClean="0">
                <a:solidFill>
                  <a:srgbClr val="000000"/>
                </a:solidFill>
                <a:uFill>
                  <a:solidFill>
                    <a:srgbClr val="FFFFFF"/>
                  </a:solidFill>
                </a:uFill>
                <a:latin typeface="Calibri"/>
                <a:ea typeface="DejaVu Sans"/>
              </a:rPr>
              <a:t> Agresividad</a:t>
            </a:r>
            <a:r>
              <a:rPr lang="es-ES" sz="2000" b="0" strike="noStrike" spc="-1" dirty="0">
                <a:solidFill>
                  <a:srgbClr val="000000"/>
                </a:solidFill>
                <a:uFill>
                  <a:solidFill>
                    <a:srgbClr val="FFFFFF"/>
                  </a:solidFill>
                </a:uFill>
                <a:latin typeface="Calibri"/>
                <a:ea typeface="DejaVu Sans"/>
              </a:rPr>
              <a:t>, actitud desafiante.</a:t>
            </a:r>
            <a:endParaRPr lang="es-ES" sz="1000" b="0" strike="noStrike" spc="-1" dirty="0">
              <a:solidFill>
                <a:srgbClr val="000000"/>
              </a:solidFill>
              <a:uFill>
                <a:solidFill>
                  <a:srgbClr val="FFFFFF"/>
                </a:solidFill>
              </a:uFill>
              <a:latin typeface="Arial"/>
              <a:ea typeface="Arial"/>
            </a:endParaRPr>
          </a:p>
          <a:p>
            <a:pPr marL="342900" indent="-342900">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Necesidad </a:t>
            </a:r>
            <a:r>
              <a:rPr lang="es-ES" sz="2000" b="0" strike="noStrike" spc="-1" dirty="0">
                <a:solidFill>
                  <a:srgbClr val="000000"/>
                </a:solidFill>
                <a:uFill>
                  <a:solidFill>
                    <a:srgbClr val="FFFFFF"/>
                  </a:solidFill>
                </a:uFill>
                <a:latin typeface="Calibri"/>
                <a:ea typeface="DejaVu Sans"/>
              </a:rPr>
              <a:t>continua de llamar la atención.</a:t>
            </a:r>
            <a:endParaRPr lang="es-ES" sz="1000" b="0" strike="noStrike" spc="-1" dirty="0">
              <a:solidFill>
                <a:srgbClr val="000000"/>
              </a:solidFill>
              <a:uFill>
                <a:solidFill>
                  <a:srgbClr val="FFFFFF"/>
                </a:solidFill>
              </a:uFill>
              <a:latin typeface="Arial"/>
              <a:ea typeface="Arial"/>
            </a:endParaRPr>
          </a:p>
          <a:p>
            <a:pPr marL="342900" indent="-342900">
              <a:lnSpc>
                <a:spcPct val="150000"/>
              </a:lnSpc>
              <a:buBlip>
                <a:blip r:embed="rId2"/>
              </a:buBlip>
            </a:pPr>
            <a:r>
              <a:rPr lang="es-ES" sz="2000" b="0" strike="noStrike" spc="-1" dirty="0" smtClean="0">
                <a:solidFill>
                  <a:srgbClr val="000000"/>
                </a:solidFill>
                <a:uFill>
                  <a:solidFill>
                    <a:srgbClr val="FFFFFF"/>
                  </a:solidFill>
                </a:uFill>
                <a:latin typeface="Calibri"/>
                <a:ea typeface="DejaVu Sans"/>
              </a:rPr>
              <a:t>Falta </a:t>
            </a:r>
            <a:r>
              <a:rPr lang="es-ES" sz="2000" b="0" strike="noStrike" spc="-1" dirty="0">
                <a:solidFill>
                  <a:srgbClr val="000000"/>
                </a:solidFill>
                <a:uFill>
                  <a:solidFill>
                    <a:srgbClr val="FFFFFF"/>
                  </a:solidFill>
                </a:uFill>
                <a:latin typeface="Calibri"/>
                <a:ea typeface="DejaVu Sans"/>
              </a:rPr>
              <a:t>de </a:t>
            </a:r>
            <a:r>
              <a:rPr lang="es-ES" sz="2000" b="0" strike="noStrike" spc="-1" dirty="0" smtClean="0">
                <a:solidFill>
                  <a:srgbClr val="000000"/>
                </a:solidFill>
                <a:uFill>
                  <a:solidFill>
                    <a:srgbClr val="FFFFFF"/>
                  </a:solidFill>
                </a:uFill>
                <a:latin typeface="Calibri"/>
                <a:ea typeface="DejaVu Sans"/>
              </a:rPr>
              <a:t>disciplina.</a:t>
            </a:r>
            <a:endParaRPr lang="es-ES" sz="1000" b="0" strike="noStrike" spc="-1" dirty="0">
              <a:solidFill>
                <a:srgbClr val="000000"/>
              </a:solidFill>
              <a:uFill>
                <a:solidFill>
                  <a:srgbClr val="FFFFFF"/>
                </a:solidFill>
              </a:uFill>
              <a:latin typeface="Arial"/>
              <a:ea typeface="Arial"/>
            </a:endParaRPr>
          </a:p>
        </p:txBody>
      </p:sp>
      <p:pic>
        <p:nvPicPr>
          <p:cNvPr id="65" name="Imagen 3"/>
          <p:cNvPicPr/>
          <p:nvPr/>
        </p:nvPicPr>
        <p:blipFill>
          <a:blip r:embed="rId3"/>
          <a:stretch/>
        </p:blipFill>
        <p:spPr>
          <a:xfrm>
            <a:off x="7524720" y="6330960"/>
            <a:ext cx="1446120" cy="446040"/>
          </a:xfrm>
          <a:prstGeom prst="rect">
            <a:avLst/>
          </a:prstGeom>
          <a:ln w="9360">
            <a:noFill/>
          </a:ln>
        </p:spPr>
      </p:pic>
      <p:pic>
        <p:nvPicPr>
          <p:cNvPr id="66" name="Imagen 4"/>
          <p:cNvPicPr/>
          <p:nvPr/>
        </p:nvPicPr>
        <p:blipFill>
          <a:blip r:embed="rId4"/>
          <a:stretch/>
        </p:blipFill>
        <p:spPr>
          <a:xfrm>
            <a:off x="7559640" y="235080"/>
            <a:ext cx="1438200" cy="880920"/>
          </a:xfrm>
          <a:prstGeom prst="rect">
            <a:avLst/>
          </a:prstGeom>
          <a:ln w="9360">
            <a:noFill/>
          </a:ln>
        </p:spPr>
      </p:pic>
      <p:sp>
        <p:nvSpPr>
          <p:cNvPr id="67" name="CustomShape 3"/>
          <p:cNvSpPr/>
          <p:nvPr/>
        </p:nvSpPr>
        <p:spPr>
          <a:xfrm>
            <a:off x="179280" y="6202440"/>
            <a:ext cx="4429080" cy="576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uFill>
                  <a:solidFill>
                    <a:srgbClr val="FFFFFF"/>
                  </a:solidFill>
                </a:uFill>
                <a:latin typeface="Arial"/>
                <a:ea typeface="DejaVu Sans"/>
              </a:rPr>
              <a:t>www.familiaysalud.es</a:t>
            </a:r>
            <a:endParaRPr lang="es-ES" sz="1800" b="0" strike="noStrike" spc="-1">
              <a:solidFill>
                <a:srgbClr val="000000"/>
              </a:solidFill>
              <a:uFill>
                <a:solidFill>
                  <a:srgbClr val="FFFFFF"/>
                </a:solidFill>
              </a:uFill>
              <a:latin typeface="Arial"/>
            </a:endParaRPr>
          </a:p>
        </p:txBody>
      </p:sp>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4213" y="4453711"/>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665280" y="347040"/>
            <a:ext cx="6534360" cy="9781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50000"/>
              </a:lnSpc>
            </a:pPr>
            <a:r>
              <a:rPr lang="es-US" sz="3600" b="1" strike="noStrike" spc="-137" dirty="0">
                <a:solidFill>
                  <a:srgbClr val="000000"/>
                </a:solidFill>
                <a:effectLst>
                  <a:outerShdw blurRad="38100" dist="38100" dir="2700000" algn="tl">
                    <a:srgbClr val="000000">
                      <a:alpha val="43137"/>
                    </a:srgbClr>
                  </a:outerShdw>
                </a:effectLst>
                <a:uFill>
                  <a:solidFill>
                    <a:srgbClr val="FFFFFF"/>
                  </a:solidFill>
                </a:uFill>
                <a:latin typeface="Calibri"/>
                <a:ea typeface="DejaVu Sans"/>
              </a:rPr>
              <a:t>¿Quieres mejorar tu autoestima?</a:t>
            </a:r>
            <a:endParaRPr lang="es-US" sz="3600" b="1" strike="noStrike" spc="-1" dirty="0">
              <a:solidFill>
                <a:srgbClr val="000000"/>
              </a:solidFill>
              <a:effectLst>
                <a:outerShdw blurRad="38100" dist="38100" dir="2700000" algn="tl">
                  <a:srgbClr val="000000">
                    <a:alpha val="43137"/>
                  </a:srgbClr>
                </a:outerShdw>
              </a:effectLst>
              <a:uFill>
                <a:solidFill>
                  <a:srgbClr val="FFFFFF"/>
                </a:solidFill>
              </a:uFill>
              <a:latin typeface="Arial"/>
              <a:ea typeface="Arial"/>
            </a:endParaRPr>
          </a:p>
        </p:txBody>
      </p:sp>
      <p:sp>
        <p:nvSpPr>
          <p:cNvPr id="71" name="CustomShape 2"/>
          <p:cNvSpPr/>
          <p:nvPr/>
        </p:nvSpPr>
        <p:spPr>
          <a:xfrm>
            <a:off x="665280" y="1325160"/>
            <a:ext cx="7812000" cy="4556656"/>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396720" indent="-394920">
              <a:lnSpc>
                <a:spcPct val="100000"/>
              </a:lnSpc>
              <a:buBlip>
                <a:blip r:embed="rId2"/>
              </a:buBlip>
            </a:pPr>
            <a:r>
              <a:rPr lang="es-US" sz="2000" b="0" strike="noStrike" spc="-1" dirty="0" smtClean="0">
                <a:solidFill>
                  <a:srgbClr val="000000"/>
                </a:solidFill>
                <a:uFill>
                  <a:solidFill>
                    <a:srgbClr val="FFFFFF"/>
                  </a:solidFill>
                </a:uFill>
                <a:latin typeface="Calibri"/>
                <a:ea typeface="DejaVu Sans"/>
              </a:rPr>
              <a:t>Cada </a:t>
            </a:r>
            <a:r>
              <a:rPr lang="es-US" sz="2000" b="0" strike="noStrike" spc="-1" dirty="0">
                <a:solidFill>
                  <a:srgbClr val="000000"/>
                </a:solidFill>
                <a:uFill>
                  <a:solidFill>
                    <a:srgbClr val="FFFFFF"/>
                  </a:solidFill>
                </a:uFill>
                <a:latin typeface="Calibri"/>
                <a:ea typeface="DejaVu Sans"/>
              </a:rPr>
              <a:t>día anota tres cosas sobre ti que te hagan feliz.                                     </a:t>
            </a:r>
            <a:endParaRPr lang="es-ES" sz="1800" b="0" strike="noStrike" spc="-1" dirty="0">
              <a:solidFill>
                <a:srgbClr val="000000"/>
              </a:solidFill>
              <a:uFill>
                <a:solidFill>
                  <a:srgbClr val="FFFFFF"/>
                </a:solidFill>
              </a:uFill>
              <a:latin typeface="Arial"/>
            </a:endParaRPr>
          </a:p>
          <a:p>
            <a:pPr marL="342900" indent="-342900" algn="just">
              <a:lnSpc>
                <a:spcPct val="150000"/>
              </a:lnSpc>
              <a:buBlip>
                <a:blip r:embed="rId2"/>
              </a:buBlip>
            </a:pPr>
            <a:r>
              <a:rPr lang="es-US" sz="2000" b="0" strike="noStrike" spc="-1" dirty="0" smtClean="0">
                <a:solidFill>
                  <a:srgbClr val="000000"/>
                </a:solidFill>
                <a:uFill>
                  <a:solidFill>
                    <a:srgbClr val="FFFFFF"/>
                  </a:solidFill>
                </a:uFill>
                <a:latin typeface="Calibri"/>
                <a:ea typeface="Arial"/>
              </a:rPr>
              <a:t>Realiza </a:t>
            </a:r>
            <a:r>
              <a:rPr lang="es-US" sz="2000" b="0" strike="noStrike" spc="-1" dirty="0">
                <a:solidFill>
                  <a:srgbClr val="000000"/>
                </a:solidFill>
                <a:uFill>
                  <a:solidFill>
                    <a:srgbClr val="FFFFFF"/>
                  </a:solidFill>
                </a:uFill>
                <a:latin typeface="Calibri"/>
                <a:ea typeface="Arial"/>
              </a:rPr>
              <a:t>tus objetivos.</a:t>
            </a:r>
            <a:endParaRPr lang="es-US" sz="18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US" sz="2000" b="0" strike="noStrike" spc="-1" dirty="0" smtClean="0">
                <a:solidFill>
                  <a:srgbClr val="000000"/>
                </a:solidFill>
                <a:uFill>
                  <a:solidFill>
                    <a:srgbClr val="FFFFFF"/>
                  </a:solidFill>
                </a:uFill>
                <a:latin typeface="Calibri"/>
                <a:ea typeface="Arial"/>
              </a:rPr>
              <a:t>Los </a:t>
            </a:r>
            <a:r>
              <a:rPr lang="es-US" sz="2000" b="0" strike="noStrike" spc="-1" dirty="0">
                <a:solidFill>
                  <a:srgbClr val="000000"/>
                </a:solidFill>
                <a:uFill>
                  <a:solidFill>
                    <a:srgbClr val="FFFFFF"/>
                  </a:solidFill>
                </a:uFill>
                <a:latin typeface="Calibri"/>
                <a:ea typeface="Arial"/>
              </a:rPr>
              <a:t>errores forman parte del aprendizaje.</a:t>
            </a:r>
            <a:r>
              <a:rPr lang="es-US" sz="2000" b="1" strike="noStrike" spc="-1" dirty="0">
                <a:solidFill>
                  <a:srgbClr val="000000"/>
                </a:solidFill>
                <a:uFill>
                  <a:solidFill>
                    <a:srgbClr val="FFFFFF"/>
                  </a:solidFill>
                </a:uFill>
                <a:latin typeface="Calibri"/>
                <a:ea typeface="Arial"/>
              </a:rPr>
              <a:t>                                                      </a:t>
            </a:r>
            <a:endParaRPr lang="es-US" sz="18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US" sz="2000" b="0" strike="noStrike" spc="-1" dirty="0">
                <a:solidFill>
                  <a:srgbClr val="000000"/>
                </a:solidFill>
                <a:uFill>
                  <a:solidFill>
                    <a:srgbClr val="FFFFFF"/>
                  </a:solidFill>
                </a:uFill>
                <a:latin typeface="Calibri"/>
                <a:ea typeface="Arial"/>
              </a:rPr>
              <a:t> </a:t>
            </a:r>
            <a:r>
              <a:rPr lang="es-US" sz="2000" b="0" strike="noStrike" spc="-1" dirty="0" smtClean="0">
                <a:solidFill>
                  <a:srgbClr val="000000"/>
                </a:solidFill>
                <a:uFill>
                  <a:solidFill>
                    <a:srgbClr val="FFFFFF"/>
                  </a:solidFill>
                </a:uFill>
                <a:latin typeface="Calibri"/>
                <a:ea typeface="Arial"/>
              </a:rPr>
              <a:t>Prueba </a:t>
            </a:r>
            <a:r>
              <a:rPr lang="es-US" sz="2000" b="0" strike="noStrike" spc="-1" dirty="0">
                <a:solidFill>
                  <a:srgbClr val="000000"/>
                </a:solidFill>
                <a:uFill>
                  <a:solidFill>
                    <a:srgbClr val="FFFFFF"/>
                  </a:solidFill>
                </a:uFill>
                <a:latin typeface="Calibri"/>
                <a:ea typeface="Arial"/>
              </a:rPr>
              <a:t>actividades nuevas. </a:t>
            </a:r>
            <a:endParaRPr lang="es-US" sz="18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US" sz="2000" b="0" strike="noStrike" spc="-1" dirty="0" smtClean="0">
                <a:solidFill>
                  <a:srgbClr val="000000"/>
                </a:solidFill>
                <a:uFill>
                  <a:solidFill>
                    <a:srgbClr val="FFFFFF"/>
                  </a:solidFill>
                </a:uFill>
                <a:latin typeface="Calibri"/>
                <a:ea typeface="DejaVu Sans"/>
              </a:rPr>
              <a:t>Si </a:t>
            </a:r>
            <a:r>
              <a:rPr lang="es-US" sz="2000" b="0" strike="noStrike" spc="-1" dirty="0">
                <a:solidFill>
                  <a:srgbClr val="000000"/>
                </a:solidFill>
                <a:uFill>
                  <a:solidFill>
                    <a:srgbClr val="FFFFFF"/>
                  </a:solidFill>
                </a:uFill>
                <a:latin typeface="Calibri"/>
                <a:ea typeface="DejaVu Sans"/>
              </a:rPr>
              <a:t>algo no te hace feliz y puedes cambiarlo, empieza ya.</a:t>
            </a:r>
            <a:endParaRPr lang="es-US" sz="10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US" sz="2000" b="0" strike="noStrike" spc="-1" dirty="0" smtClean="0">
                <a:solidFill>
                  <a:srgbClr val="000000"/>
                </a:solidFill>
                <a:uFill>
                  <a:solidFill>
                    <a:srgbClr val="FFFFFF"/>
                  </a:solidFill>
                </a:uFill>
                <a:latin typeface="Calibri"/>
                <a:ea typeface="DejaVu Sans"/>
              </a:rPr>
              <a:t>Empieza </a:t>
            </a:r>
            <a:r>
              <a:rPr lang="es-US" sz="2000" b="0" strike="noStrike" spc="-1" dirty="0">
                <a:solidFill>
                  <a:srgbClr val="000000"/>
                </a:solidFill>
                <a:uFill>
                  <a:solidFill>
                    <a:srgbClr val="FFFFFF"/>
                  </a:solidFill>
                </a:uFill>
                <a:latin typeface="Calibri"/>
                <a:ea typeface="DejaVu Sans"/>
              </a:rPr>
              <a:t>a quererte tal y como eres.</a:t>
            </a:r>
            <a:r>
              <a:rPr lang="es-US" sz="2000" b="1" strike="noStrike" spc="-1" dirty="0">
                <a:solidFill>
                  <a:srgbClr val="000000"/>
                </a:solidFill>
                <a:uFill>
                  <a:solidFill>
                    <a:srgbClr val="FFFFFF"/>
                  </a:solidFill>
                </a:uFill>
                <a:latin typeface="Calibri"/>
                <a:ea typeface="Arial"/>
              </a:rPr>
              <a:t> </a:t>
            </a:r>
            <a:endParaRPr lang="es-US" sz="10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US" sz="2000" b="1" strike="noStrike" spc="-1" dirty="0">
                <a:solidFill>
                  <a:srgbClr val="000000"/>
                </a:solidFill>
                <a:uFill>
                  <a:solidFill>
                    <a:srgbClr val="FFFFFF"/>
                  </a:solidFill>
                </a:uFill>
                <a:latin typeface="Calibri"/>
                <a:ea typeface="Arial"/>
              </a:rPr>
              <a:t> </a:t>
            </a:r>
            <a:r>
              <a:rPr lang="es-US" sz="2000" b="0" strike="noStrike" spc="-1" dirty="0" smtClean="0">
                <a:solidFill>
                  <a:srgbClr val="000000"/>
                </a:solidFill>
                <a:uFill>
                  <a:solidFill>
                    <a:srgbClr val="FFFFFF"/>
                  </a:solidFill>
                </a:uFill>
                <a:latin typeface="Calibri"/>
                <a:ea typeface="Arial"/>
              </a:rPr>
              <a:t>Fíjate </a:t>
            </a:r>
            <a:r>
              <a:rPr lang="es-US" sz="2000" b="0" strike="noStrike" spc="-1" dirty="0">
                <a:solidFill>
                  <a:srgbClr val="000000"/>
                </a:solidFill>
                <a:uFill>
                  <a:solidFill>
                    <a:srgbClr val="FFFFFF"/>
                  </a:solidFill>
                </a:uFill>
                <a:latin typeface="Calibri"/>
                <a:ea typeface="Arial"/>
              </a:rPr>
              <a:t>metas. Sigue un plan y anota tus progresos.</a:t>
            </a:r>
            <a:r>
              <a:rPr lang="es-US" sz="2000" b="1" strike="noStrike" spc="-1" dirty="0">
                <a:solidFill>
                  <a:srgbClr val="000000"/>
                </a:solidFill>
                <a:uFill>
                  <a:solidFill>
                    <a:srgbClr val="FFFFFF"/>
                  </a:solidFill>
                </a:uFill>
                <a:latin typeface="Calibri"/>
                <a:ea typeface="Arial"/>
              </a:rPr>
              <a:t>                                        </a:t>
            </a:r>
            <a:endParaRPr lang="es-US" sz="18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US" sz="2000" b="0" strike="noStrike" spc="-1" dirty="0">
                <a:solidFill>
                  <a:srgbClr val="000000"/>
                </a:solidFill>
                <a:uFill>
                  <a:solidFill>
                    <a:srgbClr val="FFFFFF"/>
                  </a:solidFill>
                </a:uFill>
                <a:latin typeface="Calibri"/>
                <a:ea typeface="Arial"/>
              </a:rPr>
              <a:t> </a:t>
            </a:r>
            <a:r>
              <a:rPr lang="es-US" sz="2000" b="0" strike="noStrike" spc="-1" dirty="0" smtClean="0">
                <a:solidFill>
                  <a:srgbClr val="000000"/>
                </a:solidFill>
                <a:uFill>
                  <a:solidFill>
                    <a:srgbClr val="FFFFFF"/>
                  </a:solidFill>
                </a:uFill>
                <a:latin typeface="Calibri"/>
                <a:ea typeface="Arial"/>
              </a:rPr>
              <a:t>Colabora </a:t>
            </a:r>
            <a:r>
              <a:rPr lang="es-US" sz="2000" b="0" strike="noStrike" spc="-1" dirty="0">
                <a:solidFill>
                  <a:srgbClr val="000000"/>
                </a:solidFill>
                <a:uFill>
                  <a:solidFill>
                    <a:srgbClr val="FFFFFF"/>
                  </a:solidFill>
                </a:uFill>
                <a:latin typeface="Calibri"/>
                <a:ea typeface="Arial"/>
              </a:rPr>
              <a:t>con los demás. </a:t>
            </a:r>
            <a:endParaRPr lang="es-US" sz="18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US" sz="2000" b="0" strike="noStrike" spc="-1" dirty="0" smtClean="0">
                <a:solidFill>
                  <a:srgbClr val="000000"/>
                </a:solidFill>
                <a:uFill>
                  <a:solidFill>
                    <a:srgbClr val="FFFFFF"/>
                  </a:solidFill>
                </a:uFill>
                <a:latin typeface="Calibri"/>
                <a:ea typeface="Arial"/>
              </a:rPr>
              <a:t>Haz </a:t>
            </a:r>
            <a:r>
              <a:rPr lang="es-US" sz="2000" b="0" strike="noStrike" spc="-1" dirty="0">
                <a:solidFill>
                  <a:srgbClr val="000000"/>
                </a:solidFill>
                <a:uFill>
                  <a:solidFill>
                    <a:srgbClr val="FFFFFF"/>
                  </a:solidFill>
                </a:uFill>
                <a:latin typeface="Calibri"/>
                <a:ea typeface="Arial"/>
              </a:rPr>
              <a:t>ejercicio, deporte.</a:t>
            </a:r>
            <a:r>
              <a:rPr lang="es-US" sz="2000" b="0" strike="noStrike" spc="-1" dirty="0">
                <a:solidFill>
                  <a:srgbClr val="000000"/>
                </a:solidFill>
                <a:uFill>
                  <a:solidFill>
                    <a:srgbClr val="FFFFFF"/>
                  </a:solidFill>
                </a:uFill>
                <a:latin typeface="Calibri"/>
                <a:ea typeface="DejaVu Sans"/>
              </a:rPr>
              <a:t>                        </a:t>
            </a:r>
            <a:endParaRPr lang="es-US" sz="1000" b="0" strike="noStrike" spc="-1" dirty="0">
              <a:solidFill>
                <a:srgbClr val="000000"/>
              </a:solidFill>
              <a:uFill>
                <a:solidFill>
                  <a:srgbClr val="FFFFFF"/>
                </a:solidFill>
              </a:uFill>
              <a:latin typeface="Arial"/>
              <a:ea typeface="Arial"/>
            </a:endParaRPr>
          </a:p>
          <a:p>
            <a:pPr marL="342900" indent="-342900" algn="just">
              <a:lnSpc>
                <a:spcPct val="150000"/>
              </a:lnSpc>
              <a:buBlip>
                <a:blip r:embed="rId2"/>
              </a:buBlip>
            </a:pPr>
            <a:r>
              <a:rPr lang="es-US" sz="2000" b="0" strike="noStrike" spc="-1" dirty="0" smtClean="0">
                <a:solidFill>
                  <a:srgbClr val="000000"/>
                </a:solidFill>
                <a:uFill>
                  <a:solidFill>
                    <a:srgbClr val="FFFFFF"/>
                  </a:solidFill>
                </a:uFill>
                <a:latin typeface="Calibri"/>
                <a:ea typeface="DejaVu Sans"/>
              </a:rPr>
              <a:t>Haz </a:t>
            </a:r>
            <a:r>
              <a:rPr lang="es-US" sz="2000" b="0" strike="noStrike" spc="-1" dirty="0">
                <a:solidFill>
                  <a:srgbClr val="000000"/>
                </a:solidFill>
                <a:uFill>
                  <a:solidFill>
                    <a:srgbClr val="FFFFFF"/>
                  </a:solidFill>
                </a:uFill>
                <a:latin typeface="Calibri"/>
                <a:ea typeface="DejaVu Sans"/>
              </a:rPr>
              <a:t>cosas que te gustan con amigos.</a:t>
            </a:r>
            <a:endParaRPr lang="es-US" sz="1000" b="0" strike="noStrike" spc="-1" dirty="0">
              <a:solidFill>
                <a:srgbClr val="000000"/>
              </a:solidFill>
              <a:uFill>
                <a:solidFill>
                  <a:srgbClr val="FFFFFF"/>
                </a:solidFill>
              </a:uFill>
              <a:latin typeface="Arial"/>
              <a:ea typeface="Arial"/>
            </a:endParaRPr>
          </a:p>
        </p:txBody>
      </p:sp>
      <p:pic>
        <p:nvPicPr>
          <p:cNvPr id="72" name="Imagen 3"/>
          <p:cNvPicPr/>
          <p:nvPr/>
        </p:nvPicPr>
        <p:blipFill>
          <a:blip r:embed="rId3"/>
          <a:stretch/>
        </p:blipFill>
        <p:spPr>
          <a:xfrm>
            <a:off x="7524720" y="6330960"/>
            <a:ext cx="1446120" cy="446040"/>
          </a:xfrm>
          <a:prstGeom prst="rect">
            <a:avLst/>
          </a:prstGeom>
          <a:ln w="9360">
            <a:noFill/>
          </a:ln>
        </p:spPr>
      </p:pic>
      <p:pic>
        <p:nvPicPr>
          <p:cNvPr id="73" name="Imagen 4"/>
          <p:cNvPicPr/>
          <p:nvPr/>
        </p:nvPicPr>
        <p:blipFill>
          <a:blip r:embed="rId4"/>
          <a:stretch/>
        </p:blipFill>
        <p:spPr>
          <a:xfrm>
            <a:off x="7559640" y="235080"/>
            <a:ext cx="1438200" cy="880920"/>
          </a:xfrm>
          <a:prstGeom prst="rect">
            <a:avLst/>
          </a:prstGeom>
          <a:ln w="9360">
            <a:noFill/>
          </a:ln>
        </p:spPr>
      </p:pic>
      <p:sp>
        <p:nvSpPr>
          <p:cNvPr id="74" name="CustomShape 3"/>
          <p:cNvSpPr/>
          <p:nvPr/>
        </p:nvSpPr>
        <p:spPr>
          <a:xfrm>
            <a:off x="179280" y="6202440"/>
            <a:ext cx="4429080" cy="576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uFill>
                  <a:solidFill>
                    <a:srgbClr val="FFFFFF"/>
                  </a:solidFill>
                </a:uFill>
                <a:latin typeface="Arial"/>
                <a:ea typeface="DejaVu Sans"/>
              </a:rPr>
              <a:t>www.familiaysalud.es</a:t>
            </a:r>
            <a:endParaRPr lang="es-ES" sz="1800" b="0" strike="noStrike" spc="-1">
              <a:solidFill>
                <a:srgbClr val="000000"/>
              </a:solidFill>
              <a:uFill>
                <a:solidFill>
                  <a:srgbClr val="FFFFFF"/>
                </a:solidFill>
              </a:uFill>
              <a:latin typeface="Arial"/>
            </a:endParaRPr>
          </a:p>
        </p:txBody>
      </p:sp>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4213" y="4453711"/>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1"/>
          <p:cNvSpPr/>
          <p:nvPr/>
        </p:nvSpPr>
        <p:spPr>
          <a:xfrm>
            <a:off x="665280" y="347040"/>
            <a:ext cx="6534360" cy="6570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es-US" sz="4000" b="1" strike="noStrike" spc="-137" dirty="0">
                <a:solidFill>
                  <a:srgbClr val="000000"/>
                </a:solidFill>
                <a:effectLst>
                  <a:outerShdw blurRad="38100" dist="38100" dir="2700000" algn="tl">
                    <a:srgbClr val="000000">
                      <a:alpha val="43137"/>
                    </a:srgbClr>
                  </a:outerShdw>
                </a:effectLst>
                <a:uFill>
                  <a:solidFill>
                    <a:srgbClr val="FFFFFF"/>
                  </a:solidFill>
                </a:uFill>
                <a:latin typeface="Calibri"/>
                <a:ea typeface="DejaVu Sans"/>
              </a:rPr>
              <a:t>¿Qué pueden hacer los padres?</a:t>
            </a:r>
            <a:endParaRPr lang="es-ES" sz="1800" b="1" strike="noStrike" spc="-1" dirty="0">
              <a:solidFill>
                <a:srgbClr val="000000"/>
              </a:solidFill>
              <a:effectLst>
                <a:outerShdw blurRad="38100" dist="38100" dir="2700000" algn="tl">
                  <a:srgbClr val="000000">
                    <a:alpha val="43137"/>
                  </a:srgbClr>
                </a:outerShdw>
              </a:effectLst>
              <a:uFill>
                <a:solidFill>
                  <a:srgbClr val="FFFFFF"/>
                </a:solidFill>
              </a:uFill>
              <a:latin typeface="Arial"/>
            </a:endParaRPr>
          </a:p>
        </p:txBody>
      </p:sp>
      <p:sp>
        <p:nvSpPr>
          <p:cNvPr id="78" name="CustomShape 2"/>
          <p:cNvSpPr/>
          <p:nvPr/>
        </p:nvSpPr>
        <p:spPr>
          <a:xfrm>
            <a:off x="665280" y="1325159"/>
            <a:ext cx="8305560" cy="4643155"/>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marL="396720" indent="-394920">
              <a:lnSpc>
                <a:spcPct val="150000"/>
              </a:lnSpc>
              <a:buBlip>
                <a:blip r:embed="rId2"/>
              </a:buBlip>
            </a:pPr>
            <a:r>
              <a:rPr lang="es-US" sz="2000" b="0" strike="noStrike" spc="-1" dirty="0" smtClean="0">
                <a:solidFill>
                  <a:srgbClr val="000000"/>
                </a:solidFill>
                <a:uFill>
                  <a:solidFill>
                    <a:srgbClr val="FFFFFF"/>
                  </a:solidFill>
                </a:uFill>
                <a:latin typeface="Calibri"/>
                <a:ea typeface="DejaVu Sans"/>
              </a:rPr>
              <a:t>Demostrarles </a:t>
            </a:r>
            <a:r>
              <a:rPr lang="es-US" sz="2000" b="0" strike="noStrike" spc="-1" dirty="0">
                <a:solidFill>
                  <a:srgbClr val="000000"/>
                </a:solidFill>
                <a:uFill>
                  <a:solidFill>
                    <a:srgbClr val="FFFFFF"/>
                  </a:solidFill>
                </a:uFill>
                <a:latin typeface="Calibri"/>
                <a:ea typeface="DejaVu Sans"/>
              </a:rPr>
              <a:t>afecto, elogiarlos, abrazarlos.</a:t>
            </a:r>
            <a:endParaRPr lang="es-ES" sz="1800" b="0" strike="noStrike" spc="-1" dirty="0">
              <a:solidFill>
                <a:srgbClr val="000000"/>
              </a:solidFill>
              <a:uFill>
                <a:solidFill>
                  <a:srgbClr val="FFFFFF"/>
                </a:solidFill>
              </a:uFill>
              <a:latin typeface="Arial"/>
            </a:endParaRPr>
          </a:p>
          <a:p>
            <a:pPr marL="342900" indent="-342900">
              <a:lnSpc>
                <a:spcPct val="150000"/>
              </a:lnSpc>
              <a:buBlip>
                <a:blip r:embed="rId2"/>
              </a:buBlip>
            </a:pPr>
            <a:r>
              <a:rPr lang="es-US" sz="2000" b="0" strike="noStrike" spc="-1" dirty="0" smtClean="0">
                <a:solidFill>
                  <a:srgbClr val="000000"/>
                </a:solidFill>
                <a:uFill>
                  <a:solidFill>
                    <a:srgbClr val="FFFFFF"/>
                  </a:solidFill>
                </a:uFill>
                <a:latin typeface="Calibri"/>
                <a:ea typeface="DejaVu Sans"/>
              </a:rPr>
              <a:t>Escucharlos </a:t>
            </a:r>
            <a:r>
              <a:rPr lang="es-US" sz="2000" b="0" strike="noStrike" spc="-1" dirty="0">
                <a:solidFill>
                  <a:srgbClr val="000000"/>
                </a:solidFill>
                <a:uFill>
                  <a:solidFill>
                    <a:srgbClr val="FFFFFF"/>
                  </a:solidFill>
                </a:uFill>
                <a:latin typeface="Calibri"/>
                <a:ea typeface="DejaVu Sans"/>
              </a:rPr>
              <a:t>sin juzgarlos. Prestarles atención cuando lo necesitan.</a:t>
            </a:r>
            <a:endParaRPr lang="es-ES" sz="1800" b="0" strike="noStrike" spc="-1" dirty="0">
              <a:solidFill>
                <a:srgbClr val="000000"/>
              </a:solidFill>
              <a:uFill>
                <a:solidFill>
                  <a:srgbClr val="FFFFFF"/>
                </a:solidFill>
              </a:uFill>
              <a:latin typeface="Arial"/>
            </a:endParaRPr>
          </a:p>
          <a:p>
            <a:pPr marL="342900" indent="-342900">
              <a:lnSpc>
                <a:spcPct val="150000"/>
              </a:lnSpc>
              <a:buBlip>
                <a:blip r:embed="rId2"/>
              </a:buBlip>
            </a:pPr>
            <a:r>
              <a:rPr lang="es-US" sz="2000" b="0" strike="noStrike" spc="-1" dirty="0" smtClean="0">
                <a:solidFill>
                  <a:srgbClr val="000000"/>
                </a:solidFill>
                <a:uFill>
                  <a:solidFill>
                    <a:srgbClr val="FFFFFF"/>
                  </a:solidFill>
                </a:uFill>
                <a:latin typeface="Calibri"/>
                <a:ea typeface="DejaVu Sans"/>
              </a:rPr>
              <a:t>Mostrarles </a:t>
            </a:r>
            <a:r>
              <a:rPr lang="es-US" sz="2000" b="0" strike="noStrike" spc="-1" dirty="0">
                <a:solidFill>
                  <a:srgbClr val="000000"/>
                </a:solidFill>
                <a:uFill>
                  <a:solidFill>
                    <a:srgbClr val="FFFFFF"/>
                  </a:solidFill>
                </a:uFill>
                <a:latin typeface="Calibri"/>
                <a:ea typeface="DejaVu Sans"/>
              </a:rPr>
              <a:t>las alternativas  y dejar que tomen sus decisiones.</a:t>
            </a:r>
            <a:endParaRPr lang="es-ES" sz="1800" b="0" strike="noStrike" spc="-1" dirty="0">
              <a:solidFill>
                <a:srgbClr val="000000"/>
              </a:solidFill>
              <a:uFill>
                <a:solidFill>
                  <a:srgbClr val="FFFFFF"/>
                </a:solidFill>
              </a:uFill>
              <a:latin typeface="Arial"/>
            </a:endParaRPr>
          </a:p>
          <a:p>
            <a:pPr marL="342900" indent="-342900">
              <a:lnSpc>
                <a:spcPct val="150000"/>
              </a:lnSpc>
              <a:buBlip>
                <a:blip r:embed="rId2"/>
              </a:buBlip>
            </a:pPr>
            <a:r>
              <a:rPr lang="es-US" sz="2000" b="0" strike="noStrike" spc="-1" dirty="0" smtClean="0">
                <a:solidFill>
                  <a:srgbClr val="000000"/>
                </a:solidFill>
                <a:uFill>
                  <a:solidFill>
                    <a:srgbClr val="FFFFFF"/>
                  </a:solidFill>
                </a:uFill>
                <a:latin typeface="Calibri"/>
                <a:ea typeface="DejaVu Sans"/>
              </a:rPr>
              <a:t>Mantener </a:t>
            </a:r>
            <a:r>
              <a:rPr lang="es-US" sz="2000" b="0" strike="noStrike" spc="-1" dirty="0">
                <a:solidFill>
                  <a:srgbClr val="000000"/>
                </a:solidFill>
                <a:uFill>
                  <a:solidFill>
                    <a:srgbClr val="FFFFFF"/>
                  </a:solidFill>
                </a:uFill>
                <a:latin typeface="Calibri"/>
                <a:ea typeface="DejaVu Sans"/>
              </a:rPr>
              <a:t>un clima de relaciones positivas en la familia.</a:t>
            </a:r>
            <a:endParaRPr lang="es-ES" sz="1800" b="0" strike="noStrike" spc="-1" dirty="0">
              <a:solidFill>
                <a:srgbClr val="000000"/>
              </a:solidFill>
              <a:uFill>
                <a:solidFill>
                  <a:srgbClr val="FFFFFF"/>
                </a:solidFill>
              </a:uFill>
              <a:latin typeface="Arial"/>
            </a:endParaRPr>
          </a:p>
          <a:p>
            <a:pPr marL="342900" indent="-342900">
              <a:lnSpc>
                <a:spcPct val="150000"/>
              </a:lnSpc>
              <a:buBlip>
                <a:blip r:embed="rId2"/>
              </a:buBlip>
            </a:pPr>
            <a:r>
              <a:rPr lang="es-US" sz="2000" b="0" strike="noStrike" spc="-1" dirty="0" smtClean="0">
                <a:solidFill>
                  <a:srgbClr val="000000"/>
                </a:solidFill>
                <a:uFill>
                  <a:solidFill>
                    <a:srgbClr val="FFFFFF"/>
                  </a:solidFill>
                </a:uFill>
                <a:latin typeface="Calibri"/>
                <a:ea typeface="DejaVu Sans"/>
              </a:rPr>
              <a:t>Ser </a:t>
            </a:r>
            <a:r>
              <a:rPr lang="es-US" sz="2000" b="0" strike="noStrike" spc="-1" dirty="0">
                <a:solidFill>
                  <a:srgbClr val="000000"/>
                </a:solidFill>
                <a:uFill>
                  <a:solidFill>
                    <a:srgbClr val="FFFFFF"/>
                  </a:solidFill>
                </a:uFill>
                <a:latin typeface="Calibri"/>
                <a:ea typeface="DejaVu Sans"/>
              </a:rPr>
              <a:t>claros en los valores y las normas. </a:t>
            </a:r>
            <a:endParaRPr lang="es-ES" sz="1800" b="0" strike="noStrike" spc="-1" dirty="0">
              <a:solidFill>
                <a:srgbClr val="000000"/>
              </a:solidFill>
              <a:uFill>
                <a:solidFill>
                  <a:srgbClr val="FFFFFF"/>
                </a:solidFill>
              </a:uFill>
              <a:latin typeface="Arial"/>
            </a:endParaRPr>
          </a:p>
          <a:p>
            <a:pPr marL="342900" indent="-342900">
              <a:lnSpc>
                <a:spcPct val="150000"/>
              </a:lnSpc>
              <a:buBlip>
                <a:blip r:embed="rId2"/>
              </a:buBlip>
            </a:pPr>
            <a:r>
              <a:rPr lang="es-US" sz="2000" b="0" strike="noStrike" spc="-1" dirty="0" smtClean="0">
                <a:solidFill>
                  <a:srgbClr val="000000"/>
                </a:solidFill>
                <a:uFill>
                  <a:solidFill>
                    <a:srgbClr val="FFFFFF"/>
                  </a:solidFill>
                </a:uFill>
                <a:latin typeface="Calibri"/>
                <a:ea typeface="DejaVu Sans"/>
              </a:rPr>
              <a:t>Respetar </a:t>
            </a:r>
            <a:r>
              <a:rPr lang="es-US" sz="2000" b="0" strike="noStrike" spc="-1" dirty="0">
                <a:solidFill>
                  <a:srgbClr val="000000"/>
                </a:solidFill>
                <a:uFill>
                  <a:solidFill>
                    <a:srgbClr val="FFFFFF"/>
                  </a:solidFill>
                </a:uFill>
                <a:latin typeface="Calibri"/>
                <a:ea typeface="DejaVu Sans"/>
              </a:rPr>
              <a:t>sus puntos de vista y opiniones aunque no se compartan.</a:t>
            </a:r>
            <a:endParaRPr lang="es-ES" sz="1800" b="0" strike="noStrike" spc="-1" dirty="0">
              <a:solidFill>
                <a:srgbClr val="000000"/>
              </a:solidFill>
              <a:uFill>
                <a:solidFill>
                  <a:srgbClr val="FFFFFF"/>
                </a:solidFill>
              </a:uFill>
              <a:latin typeface="Arial"/>
            </a:endParaRPr>
          </a:p>
          <a:p>
            <a:pPr marL="342900" indent="-342900">
              <a:lnSpc>
                <a:spcPct val="150000"/>
              </a:lnSpc>
              <a:buBlip>
                <a:blip r:embed="rId2"/>
              </a:buBlip>
            </a:pPr>
            <a:r>
              <a:rPr lang="es-US" sz="2000" b="0" strike="noStrike" spc="-1" dirty="0" smtClean="0">
                <a:solidFill>
                  <a:srgbClr val="000000"/>
                </a:solidFill>
                <a:uFill>
                  <a:solidFill>
                    <a:srgbClr val="FFFFFF"/>
                  </a:solidFill>
                </a:uFill>
                <a:latin typeface="Calibri"/>
                <a:ea typeface="DejaVu Sans"/>
              </a:rPr>
              <a:t>Respetar </a:t>
            </a:r>
            <a:r>
              <a:rPr lang="es-US" sz="2000" b="0" strike="noStrike" spc="-1" dirty="0">
                <a:solidFill>
                  <a:srgbClr val="000000"/>
                </a:solidFill>
                <a:uFill>
                  <a:solidFill>
                    <a:srgbClr val="FFFFFF"/>
                  </a:solidFill>
                </a:uFill>
                <a:latin typeface="Calibri"/>
                <a:ea typeface="DejaVu Sans"/>
              </a:rPr>
              <a:t>sus pertenencias y objetos </a:t>
            </a:r>
            <a:endParaRPr lang="es-ES" sz="1800" b="0" strike="noStrike" spc="-1" dirty="0">
              <a:solidFill>
                <a:srgbClr val="000000"/>
              </a:solidFill>
              <a:uFill>
                <a:solidFill>
                  <a:srgbClr val="FFFFFF"/>
                </a:solidFill>
              </a:uFill>
              <a:latin typeface="Arial"/>
            </a:endParaRPr>
          </a:p>
          <a:p>
            <a:pPr marL="342900" indent="-342900">
              <a:lnSpc>
                <a:spcPct val="150000"/>
              </a:lnSpc>
              <a:buBlip>
                <a:blip r:embed="rId2"/>
              </a:buBlip>
            </a:pPr>
            <a:r>
              <a:rPr lang="es-US" sz="2000" b="0" strike="noStrike" spc="-1" dirty="0" smtClean="0">
                <a:solidFill>
                  <a:srgbClr val="000000"/>
                </a:solidFill>
                <a:uFill>
                  <a:solidFill>
                    <a:srgbClr val="FFFFFF"/>
                  </a:solidFill>
                </a:uFill>
                <a:latin typeface="Calibri"/>
                <a:ea typeface="DejaVu Sans"/>
              </a:rPr>
              <a:t>Ayudarlos </a:t>
            </a:r>
            <a:r>
              <a:rPr lang="es-US" sz="2000" b="0" strike="noStrike" spc="-1" dirty="0">
                <a:solidFill>
                  <a:srgbClr val="000000"/>
                </a:solidFill>
                <a:uFill>
                  <a:solidFill>
                    <a:srgbClr val="FFFFFF"/>
                  </a:solidFill>
                </a:uFill>
                <a:latin typeface="Calibri"/>
                <a:ea typeface="DejaVu Sans"/>
              </a:rPr>
              <a:t>a proponerse objetivos personales y a </a:t>
            </a:r>
            <a:r>
              <a:rPr lang="es-US" sz="2000" b="0" strike="noStrike" spc="-1" dirty="0" smtClean="0">
                <a:solidFill>
                  <a:srgbClr val="000000"/>
                </a:solidFill>
                <a:uFill>
                  <a:solidFill>
                    <a:srgbClr val="FFFFFF"/>
                  </a:solidFill>
                </a:uFill>
                <a:latin typeface="Calibri"/>
                <a:ea typeface="DejaVu Sans"/>
              </a:rPr>
              <a:t>conseguirlos.</a:t>
            </a:r>
            <a:endParaRPr lang="es-ES" spc="-1" dirty="0">
              <a:solidFill>
                <a:srgbClr val="000000"/>
              </a:solidFill>
              <a:uFill>
                <a:solidFill>
                  <a:srgbClr val="FFFFFF"/>
                </a:solidFill>
              </a:uFill>
              <a:latin typeface="Arial"/>
            </a:endParaRPr>
          </a:p>
          <a:p>
            <a:pPr marL="342900" indent="-342900">
              <a:lnSpc>
                <a:spcPct val="150000"/>
              </a:lnSpc>
              <a:buBlip>
                <a:blip r:embed="rId2"/>
              </a:buBlip>
            </a:pPr>
            <a:r>
              <a:rPr lang="es-US" sz="2000" b="0" strike="noStrike" spc="-1" dirty="0" smtClean="0">
                <a:solidFill>
                  <a:srgbClr val="000000"/>
                </a:solidFill>
                <a:uFill>
                  <a:solidFill>
                    <a:srgbClr val="FFFFFF"/>
                  </a:solidFill>
                </a:uFill>
                <a:latin typeface="Calibri"/>
                <a:ea typeface="Arial"/>
              </a:rPr>
              <a:t>Explicarles </a:t>
            </a:r>
            <a:r>
              <a:rPr lang="es-US" sz="2000" b="0" strike="noStrike" spc="-1" dirty="0">
                <a:solidFill>
                  <a:srgbClr val="000000"/>
                </a:solidFill>
                <a:uFill>
                  <a:solidFill>
                    <a:srgbClr val="FFFFFF"/>
                  </a:solidFill>
                </a:uFill>
                <a:latin typeface="Calibri"/>
                <a:ea typeface="Arial"/>
              </a:rPr>
              <a:t>que no siempre se gana y que hay que saber </a:t>
            </a:r>
            <a:endParaRPr lang="es-US" sz="2000" b="0" strike="noStrike" spc="-1" dirty="0" smtClean="0">
              <a:solidFill>
                <a:srgbClr val="000000"/>
              </a:solidFill>
              <a:uFill>
                <a:solidFill>
                  <a:srgbClr val="FFFFFF"/>
                </a:solidFill>
              </a:uFill>
              <a:latin typeface="Calibri"/>
              <a:ea typeface="Arial"/>
            </a:endParaRPr>
          </a:p>
          <a:p>
            <a:pPr>
              <a:lnSpc>
                <a:spcPct val="150000"/>
              </a:lnSpc>
            </a:pPr>
            <a:r>
              <a:rPr lang="es-US" sz="2000" spc="-1" dirty="0">
                <a:solidFill>
                  <a:srgbClr val="000000"/>
                </a:solidFill>
                <a:uFill>
                  <a:solidFill>
                    <a:srgbClr val="FFFFFF"/>
                  </a:solidFill>
                </a:uFill>
                <a:latin typeface="Calibri"/>
                <a:ea typeface="Arial"/>
              </a:rPr>
              <a:t> </a:t>
            </a:r>
            <a:r>
              <a:rPr lang="es-US" sz="2000" spc="-1" dirty="0" smtClean="0">
                <a:solidFill>
                  <a:srgbClr val="000000"/>
                </a:solidFill>
                <a:uFill>
                  <a:solidFill>
                    <a:srgbClr val="FFFFFF"/>
                  </a:solidFill>
                </a:uFill>
                <a:latin typeface="Calibri"/>
                <a:ea typeface="Arial"/>
              </a:rPr>
              <a:t>     </a:t>
            </a:r>
            <a:r>
              <a:rPr lang="es-US" sz="2000" b="0" strike="noStrike" spc="-1" dirty="0" smtClean="0">
                <a:solidFill>
                  <a:srgbClr val="000000"/>
                </a:solidFill>
                <a:uFill>
                  <a:solidFill>
                    <a:srgbClr val="FFFFFF"/>
                  </a:solidFill>
                </a:uFill>
                <a:latin typeface="Calibri"/>
                <a:ea typeface="Arial"/>
              </a:rPr>
              <a:t>perder</a:t>
            </a:r>
            <a:r>
              <a:rPr lang="es-US" sz="2000" b="0" strike="noStrike" spc="-1" dirty="0">
                <a:solidFill>
                  <a:srgbClr val="000000"/>
                </a:solidFill>
                <a:uFill>
                  <a:solidFill>
                    <a:srgbClr val="FFFFFF"/>
                  </a:solidFill>
                </a:uFill>
                <a:latin typeface="Calibri"/>
                <a:ea typeface="Arial"/>
              </a:rPr>
              <a:t>.</a:t>
            </a:r>
            <a:endParaRPr lang="es-ES" sz="1800" b="0" strike="noStrike" spc="-1" dirty="0">
              <a:solidFill>
                <a:srgbClr val="000000"/>
              </a:solidFill>
              <a:uFill>
                <a:solidFill>
                  <a:srgbClr val="FFFFFF"/>
                </a:solidFill>
              </a:uFill>
              <a:latin typeface="Arial"/>
            </a:endParaRPr>
          </a:p>
        </p:txBody>
      </p:sp>
      <p:pic>
        <p:nvPicPr>
          <p:cNvPr id="79" name="Imagen 3"/>
          <p:cNvPicPr/>
          <p:nvPr/>
        </p:nvPicPr>
        <p:blipFill>
          <a:blip r:embed="rId3"/>
          <a:stretch/>
        </p:blipFill>
        <p:spPr>
          <a:xfrm>
            <a:off x="7524720" y="6330960"/>
            <a:ext cx="1446120" cy="446040"/>
          </a:xfrm>
          <a:prstGeom prst="rect">
            <a:avLst/>
          </a:prstGeom>
          <a:ln w="9360">
            <a:noFill/>
          </a:ln>
        </p:spPr>
      </p:pic>
      <p:pic>
        <p:nvPicPr>
          <p:cNvPr id="80" name="Imagen 4"/>
          <p:cNvPicPr/>
          <p:nvPr/>
        </p:nvPicPr>
        <p:blipFill>
          <a:blip r:embed="rId4"/>
          <a:stretch/>
        </p:blipFill>
        <p:spPr>
          <a:xfrm>
            <a:off x="7559640" y="235080"/>
            <a:ext cx="1438200" cy="880920"/>
          </a:xfrm>
          <a:prstGeom prst="rect">
            <a:avLst/>
          </a:prstGeom>
          <a:ln w="9360">
            <a:noFill/>
          </a:ln>
        </p:spPr>
      </p:pic>
      <p:sp>
        <p:nvSpPr>
          <p:cNvPr id="81" name="CustomShape 3"/>
          <p:cNvSpPr/>
          <p:nvPr/>
        </p:nvSpPr>
        <p:spPr>
          <a:xfrm>
            <a:off x="179280" y="6202440"/>
            <a:ext cx="4429080" cy="576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3200" b="1" strike="noStrike" spc="-1">
                <a:solidFill>
                  <a:srgbClr val="D3ECF2"/>
                </a:solidFill>
                <a:uFill>
                  <a:solidFill>
                    <a:srgbClr val="FFFFFF"/>
                  </a:solidFill>
                </a:uFill>
                <a:latin typeface="Arial"/>
                <a:ea typeface="DejaVu Sans"/>
              </a:rPr>
              <a:t>www.familiaysalud.es</a:t>
            </a:r>
            <a:endParaRPr lang="es-ES" sz="1800" b="0" strike="noStrike" spc="-1">
              <a:solidFill>
                <a:srgbClr val="000000"/>
              </a:solidFill>
              <a:uFill>
                <a:solidFill>
                  <a:srgbClr val="FFFFFF"/>
                </a:solidFill>
              </a:uFill>
              <a:latin typeface="Arial"/>
            </a:endParaRPr>
          </a:p>
        </p:txBody>
      </p:sp>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06662" y="4905632"/>
            <a:ext cx="1591178" cy="1062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7590</TotalTime>
  <Words>516</Words>
  <Application>Microsoft Office PowerPoint</Application>
  <PresentationFormat>Presentación en pantalla (4:3)</PresentationFormat>
  <Paragraphs>61</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22</cp:revision>
  <dcterms:created xsi:type="dcterms:W3CDTF">2016-05-03T15:33:32Z</dcterms:created>
  <dcterms:modified xsi:type="dcterms:W3CDTF">2019-08-27T19:11:22Z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